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0" d="100"/>
          <a:sy n="70" d="100"/>
        </p:scale>
        <p:origin x="66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EE968-AE85-4584-80BE-F3784007C108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F7E96-3AFA-485A-8832-2201F214B1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143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77FF22-0D66-4BBD-8D09-A68C31FF2E1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278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グループ化 231"/>
          <p:cNvGrpSpPr/>
          <p:nvPr/>
        </p:nvGrpSpPr>
        <p:grpSpPr>
          <a:xfrm>
            <a:off x="2308752" y="863715"/>
            <a:ext cx="1551007" cy="1551007"/>
            <a:chOff x="397416" y="4691922"/>
            <a:chExt cx="1551007" cy="1551007"/>
          </a:xfrm>
        </p:grpSpPr>
        <p:sp>
          <p:nvSpPr>
            <p:cNvPr id="233" name="禁止 77"/>
            <p:cNvSpPr/>
            <p:nvPr/>
          </p:nvSpPr>
          <p:spPr bwMode="auto">
            <a:xfrm>
              <a:off x="397416" y="4691922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5" name="グループ化 264"/>
            <p:cNvGrpSpPr/>
            <p:nvPr/>
          </p:nvGrpSpPr>
          <p:grpSpPr>
            <a:xfrm>
              <a:off x="654305" y="4879462"/>
              <a:ext cx="894276" cy="1137557"/>
              <a:chOff x="2828893" y="4892783"/>
              <a:chExt cx="894276" cy="1137557"/>
            </a:xfrm>
          </p:grpSpPr>
          <p:sp>
            <p:nvSpPr>
              <p:cNvPr id="270" name="フリーフォーム 1621"/>
              <p:cNvSpPr/>
              <p:nvPr/>
            </p:nvSpPr>
            <p:spPr>
              <a:xfrm rot="11700000" flipH="1">
                <a:off x="2828893" y="4892783"/>
                <a:ext cx="854200" cy="103161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四角形: 上の 2 つの角を丸める 270"/>
              <p:cNvSpPr/>
              <p:nvPr/>
            </p:nvSpPr>
            <p:spPr bwMode="auto">
              <a:xfrm>
                <a:off x="2981181" y="5432788"/>
                <a:ext cx="741988" cy="597552"/>
              </a:xfrm>
              <a:prstGeom prst="round2SameRect">
                <a:avLst>
                  <a:gd name="adj1" fmla="val 0"/>
                  <a:gd name="adj2" fmla="val 16151"/>
                </a:avLst>
              </a:prstGeom>
              <a:solidFill>
                <a:srgbClr val="002060">
                  <a:alpha val="70000"/>
                </a:srgb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9" name="禁止 79"/>
            <p:cNvSpPr/>
            <p:nvPr/>
          </p:nvSpPr>
          <p:spPr bwMode="auto">
            <a:xfrm>
              <a:off x="397416" y="4691922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2" name="グループ化 271"/>
          <p:cNvGrpSpPr/>
          <p:nvPr/>
        </p:nvGrpSpPr>
        <p:grpSpPr>
          <a:xfrm>
            <a:off x="4202765" y="708597"/>
            <a:ext cx="1551841" cy="1716934"/>
            <a:chOff x="1961856" y="4558033"/>
            <a:chExt cx="1551841" cy="1716934"/>
          </a:xfrm>
        </p:grpSpPr>
        <p:sp>
          <p:nvSpPr>
            <p:cNvPr id="273" name="禁止 77"/>
            <p:cNvSpPr/>
            <p:nvPr/>
          </p:nvSpPr>
          <p:spPr bwMode="auto">
            <a:xfrm>
              <a:off x="1962690" y="472396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4" name="フリーフォーム: 図形 273"/>
            <p:cNvSpPr/>
            <p:nvPr/>
          </p:nvSpPr>
          <p:spPr bwMode="auto">
            <a:xfrm>
              <a:off x="2430420" y="4558430"/>
              <a:ext cx="626865" cy="1654563"/>
            </a:xfrm>
            <a:custGeom>
              <a:avLst/>
              <a:gdLst>
                <a:gd name="connsiteX0" fmla="*/ 233885 w 725475"/>
                <a:gd name="connsiteY0" fmla="*/ 287989 h 1914837"/>
                <a:gd name="connsiteX1" fmla="*/ 241392 w 725475"/>
                <a:gd name="connsiteY1" fmla="*/ 308323 h 1914837"/>
                <a:gd name="connsiteX2" fmla="*/ 230872 w 725475"/>
                <a:gd name="connsiteY2" fmla="*/ 336821 h 1914837"/>
                <a:gd name="connsiteX3" fmla="*/ 222564 w 725475"/>
                <a:gd name="connsiteY3" fmla="*/ 340682 h 1914837"/>
                <a:gd name="connsiteX4" fmla="*/ 242018 w 725475"/>
                <a:gd name="connsiteY4" fmla="*/ 339614 h 1914837"/>
                <a:gd name="connsiteX5" fmla="*/ 304418 w 725475"/>
                <a:gd name="connsiteY5" fmla="*/ 314024 h 1914837"/>
                <a:gd name="connsiteX6" fmla="*/ 242018 w 725475"/>
                <a:gd name="connsiteY6" fmla="*/ 288435 h 1914837"/>
                <a:gd name="connsiteX7" fmla="*/ 538636 w 725475"/>
                <a:gd name="connsiteY7" fmla="*/ 287855 h 1914837"/>
                <a:gd name="connsiteX8" fmla="*/ 546192 w 725475"/>
                <a:gd name="connsiteY8" fmla="*/ 308323 h 1914837"/>
                <a:gd name="connsiteX9" fmla="*/ 535672 w 725475"/>
                <a:gd name="connsiteY9" fmla="*/ 336821 h 1914837"/>
                <a:gd name="connsiteX10" fmla="*/ 527046 w 725475"/>
                <a:gd name="connsiteY10" fmla="*/ 340829 h 1914837"/>
                <a:gd name="connsiteX11" fmla="*/ 549199 w 725475"/>
                <a:gd name="connsiteY11" fmla="*/ 339614 h 1914837"/>
                <a:gd name="connsiteX12" fmla="*/ 611599 w 725475"/>
                <a:gd name="connsiteY12" fmla="*/ 314024 h 1914837"/>
                <a:gd name="connsiteX13" fmla="*/ 549199 w 725475"/>
                <a:gd name="connsiteY13" fmla="*/ 288435 h 1914837"/>
                <a:gd name="connsiteX14" fmla="*/ 481949 w 725475"/>
                <a:gd name="connsiteY14" fmla="*/ 287760 h 1914837"/>
                <a:gd name="connsiteX15" fmla="*/ 469661 w 725475"/>
                <a:gd name="connsiteY15" fmla="*/ 288434 h 1914837"/>
                <a:gd name="connsiteX16" fmla="*/ 407261 w 725475"/>
                <a:gd name="connsiteY16" fmla="*/ 314025 h 1914837"/>
                <a:gd name="connsiteX17" fmla="*/ 469662 w 725475"/>
                <a:gd name="connsiteY17" fmla="*/ 339614 h 1914837"/>
                <a:gd name="connsiteX18" fmla="*/ 493730 w 725475"/>
                <a:gd name="connsiteY18" fmla="*/ 340935 h 1914837"/>
                <a:gd name="connsiteX19" fmla="*/ 484878 w 725475"/>
                <a:gd name="connsiteY19" fmla="*/ 336821 h 1914837"/>
                <a:gd name="connsiteX20" fmla="*/ 474358 w 725475"/>
                <a:gd name="connsiteY20" fmla="*/ 308323 h 1914837"/>
                <a:gd name="connsiteX21" fmla="*/ 177198 w 725475"/>
                <a:gd name="connsiteY21" fmla="*/ 287627 h 1914837"/>
                <a:gd name="connsiteX22" fmla="*/ 162480 w 725475"/>
                <a:gd name="connsiteY22" fmla="*/ 288435 h 1914837"/>
                <a:gd name="connsiteX23" fmla="*/ 100080 w 725475"/>
                <a:gd name="connsiteY23" fmla="*/ 314025 h 1914837"/>
                <a:gd name="connsiteX24" fmla="*/ 162480 w 725475"/>
                <a:gd name="connsiteY24" fmla="*/ 339614 h 1914837"/>
                <a:gd name="connsiteX25" fmla="*/ 189250 w 725475"/>
                <a:gd name="connsiteY25" fmla="*/ 341083 h 1914837"/>
                <a:gd name="connsiteX26" fmla="*/ 180078 w 725475"/>
                <a:gd name="connsiteY26" fmla="*/ 336821 h 1914837"/>
                <a:gd name="connsiteX27" fmla="*/ 169558 w 725475"/>
                <a:gd name="connsiteY27" fmla="*/ 308323 h 1914837"/>
                <a:gd name="connsiteX28" fmla="*/ 360418 w 725475"/>
                <a:gd name="connsiteY28" fmla="*/ 0 h 1914837"/>
                <a:gd name="connsiteX29" fmla="*/ 648189 w 725475"/>
                <a:gd name="connsiteY29" fmla="*/ 331797 h 1914837"/>
                <a:gd name="connsiteX30" fmla="*/ 472431 w 725475"/>
                <a:gd name="connsiteY30" fmla="*/ 637521 h 1914837"/>
                <a:gd name="connsiteX31" fmla="*/ 423127 w 725475"/>
                <a:gd name="connsiteY31" fmla="*/ 648999 h 1914837"/>
                <a:gd name="connsiteX32" fmla="*/ 432467 w 725475"/>
                <a:gd name="connsiteY32" fmla="*/ 686358 h 1914837"/>
                <a:gd name="connsiteX33" fmla="*/ 477103 w 725475"/>
                <a:gd name="connsiteY33" fmla="*/ 695370 h 1914837"/>
                <a:gd name="connsiteX34" fmla="*/ 520288 w 725475"/>
                <a:gd name="connsiteY34" fmla="*/ 724486 h 1914837"/>
                <a:gd name="connsiteX35" fmla="*/ 545973 w 725475"/>
                <a:gd name="connsiteY35" fmla="*/ 762581 h 1914837"/>
                <a:gd name="connsiteX36" fmla="*/ 546044 w 725475"/>
                <a:gd name="connsiteY36" fmla="*/ 762643 h 1914837"/>
                <a:gd name="connsiteX37" fmla="*/ 546125 w 725475"/>
                <a:gd name="connsiteY37" fmla="*/ 762808 h 1914837"/>
                <a:gd name="connsiteX38" fmla="*/ 549405 w 725475"/>
                <a:gd name="connsiteY38" fmla="*/ 767672 h 1914837"/>
                <a:gd name="connsiteX39" fmla="*/ 549996 w 725475"/>
                <a:gd name="connsiteY39" fmla="*/ 770600 h 1914837"/>
                <a:gd name="connsiteX40" fmla="*/ 555464 w 725475"/>
                <a:gd name="connsiteY40" fmla="*/ 781609 h 1914837"/>
                <a:gd name="connsiteX41" fmla="*/ 716507 w 725475"/>
                <a:gd name="connsiteY41" fmla="*/ 1382628 h 1914837"/>
                <a:gd name="connsiteX42" fmla="*/ 711180 w 725475"/>
                <a:gd name="connsiteY42" fmla="*/ 1423095 h 1914837"/>
                <a:gd name="connsiteX43" fmla="*/ 686254 w 725475"/>
                <a:gd name="connsiteY43" fmla="*/ 1442222 h 1914837"/>
                <a:gd name="connsiteX44" fmla="*/ 686254 w 725475"/>
                <a:gd name="connsiteY44" fmla="*/ 1481905 h 1914837"/>
                <a:gd name="connsiteX45" fmla="*/ 702321 w 725475"/>
                <a:gd name="connsiteY45" fmla="*/ 1481906 h 1914837"/>
                <a:gd name="connsiteX46" fmla="*/ 725475 w 725475"/>
                <a:gd name="connsiteY46" fmla="*/ 1808488 h 1914837"/>
                <a:gd name="connsiteX47" fmla="*/ 606407 w 725475"/>
                <a:gd name="connsiteY47" fmla="*/ 1808487 h 1914837"/>
                <a:gd name="connsiteX48" fmla="*/ 629561 w 725475"/>
                <a:gd name="connsiteY48" fmla="*/ 1481905 h 1914837"/>
                <a:gd name="connsiteX49" fmla="*/ 646471 w 725475"/>
                <a:gd name="connsiteY49" fmla="*/ 1481906 h 1914837"/>
                <a:gd name="connsiteX50" fmla="*/ 646471 w 725475"/>
                <a:gd name="connsiteY50" fmla="*/ 1443688 h 1914837"/>
                <a:gd name="connsiteX51" fmla="*/ 638332 w 725475"/>
                <a:gd name="connsiteY51" fmla="*/ 1442617 h 1914837"/>
                <a:gd name="connsiteX52" fmla="*/ 613485 w 725475"/>
                <a:gd name="connsiteY52" fmla="*/ 1410234 h 1914837"/>
                <a:gd name="connsiteX53" fmla="*/ 560082 w 725475"/>
                <a:gd name="connsiteY53" fmla="*/ 1210934 h 1914837"/>
                <a:gd name="connsiteX54" fmla="*/ 560082 w 725475"/>
                <a:gd name="connsiteY54" fmla="*/ 1278513 h 1914837"/>
                <a:gd name="connsiteX55" fmla="*/ 549406 w 725475"/>
                <a:gd name="connsiteY55" fmla="*/ 1331397 h 1914837"/>
                <a:gd name="connsiteX56" fmla="*/ 547038 w 725475"/>
                <a:gd name="connsiteY56" fmla="*/ 1334908 h 1914837"/>
                <a:gd name="connsiteX57" fmla="*/ 499110 w 725475"/>
                <a:gd name="connsiteY57" fmla="*/ 1914836 h 1914837"/>
                <a:gd name="connsiteX58" fmla="*/ 391838 w 725475"/>
                <a:gd name="connsiteY58" fmla="*/ 1914837 h 1914837"/>
                <a:gd name="connsiteX59" fmla="*/ 361256 w 725475"/>
                <a:gd name="connsiteY59" fmla="*/ 1544797 h 1914837"/>
                <a:gd name="connsiteX60" fmla="*/ 330675 w 725475"/>
                <a:gd name="connsiteY60" fmla="*/ 1914837 h 1914837"/>
                <a:gd name="connsiteX61" fmla="*/ 223403 w 725475"/>
                <a:gd name="connsiteY61" fmla="*/ 1914837 h 1914837"/>
                <a:gd name="connsiteX62" fmla="*/ 175709 w 725475"/>
                <a:gd name="connsiteY62" fmla="*/ 1337741 h 1914837"/>
                <a:gd name="connsiteX63" fmla="*/ 171432 w 725475"/>
                <a:gd name="connsiteY63" fmla="*/ 1331397 h 1914837"/>
                <a:gd name="connsiteX64" fmla="*/ 160756 w 725475"/>
                <a:gd name="connsiteY64" fmla="*/ 1278513 h 1914837"/>
                <a:gd name="connsiteX65" fmla="*/ 160756 w 725475"/>
                <a:gd name="connsiteY65" fmla="*/ 1201602 h 1914837"/>
                <a:gd name="connsiteX66" fmla="*/ 104853 w 725475"/>
                <a:gd name="connsiteY66" fmla="*/ 1410232 h 1914837"/>
                <a:gd name="connsiteX67" fmla="*/ 39538 w 725475"/>
                <a:gd name="connsiteY67" fmla="*/ 1447941 h 1914837"/>
                <a:gd name="connsiteX68" fmla="*/ 39540 w 725475"/>
                <a:gd name="connsiteY68" fmla="*/ 1447941 h 1914837"/>
                <a:gd name="connsiteX69" fmla="*/ 1830 w 725475"/>
                <a:gd name="connsiteY69" fmla="*/ 1382626 h 1914837"/>
                <a:gd name="connsiteX70" fmla="*/ 162873 w 725475"/>
                <a:gd name="connsiteY70" fmla="*/ 781607 h 1914837"/>
                <a:gd name="connsiteX71" fmla="*/ 172294 w 725475"/>
                <a:gd name="connsiteY71" fmla="*/ 762642 h 1914837"/>
                <a:gd name="connsiteX72" fmla="*/ 177431 w 725475"/>
                <a:gd name="connsiteY72" fmla="*/ 758174 h 1914837"/>
                <a:gd name="connsiteX73" fmla="*/ 183959 w 725475"/>
                <a:gd name="connsiteY73" fmla="*/ 744593 h 1914837"/>
                <a:gd name="connsiteX74" fmla="*/ 243735 w 725475"/>
                <a:gd name="connsiteY74" fmla="*/ 695370 h 1914837"/>
                <a:gd name="connsiteX75" fmla="*/ 288371 w 725475"/>
                <a:gd name="connsiteY75" fmla="*/ 686357 h 1914837"/>
                <a:gd name="connsiteX76" fmla="*/ 297711 w 725475"/>
                <a:gd name="connsiteY76" fmla="*/ 648999 h 1914837"/>
                <a:gd name="connsiteX77" fmla="*/ 248404 w 725475"/>
                <a:gd name="connsiteY77" fmla="*/ 637522 h 1914837"/>
                <a:gd name="connsiteX78" fmla="*/ 72647 w 725475"/>
                <a:gd name="connsiteY78" fmla="*/ 331798 h 1914837"/>
                <a:gd name="connsiteX79" fmla="*/ 360418 w 725475"/>
                <a:gd name="connsiteY79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725475" h="1914837">
                  <a:moveTo>
                    <a:pt x="233885" y="287989"/>
                  </a:moveTo>
                  <a:lnTo>
                    <a:pt x="241392" y="308323"/>
                  </a:lnTo>
                  <a:cubicBezTo>
                    <a:pt x="241392" y="319452"/>
                    <a:pt x="237372" y="329528"/>
                    <a:pt x="230872" y="336821"/>
                  </a:cubicBezTo>
                  <a:lnTo>
                    <a:pt x="222564" y="340682"/>
                  </a:lnTo>
                  <a:lnTo>
                    <a:pt x="242018" y="339614"/>
                  </a:lnTo>
                  <a:cubicBezTo>
                    <a:pt x="278688" y="335398"/>
                    <a:pt x="304418" y="325527"/>
                    <a:pt x="304418" y="314024"/>
                  </a:cubicBezTo>
                  <a:cubicBezTo>
                    <a:pt x="304418" y="302521"/>
                    <a:pt x="278687" y="292651"/>
                    <a:pt x="242018" y="288435"/>
                  </a:cubicBezTo>
                  <a:close/>
                  <a:moveTo>
                    <a:pt x="538636" y="287855"/>
                  </a:moveTo>
                  <a:lnTo>
                    <a:pt x="546192" y="308323"/>
                  </a:lnTo>
                  <a:cubicBezTo>
                    <a:pt x="546192" y="319452"/>
                    <a:pt x="542172" y="329528"/>
                    <a:pt x="535672" y="336821"/>
                  </a:cubicBezTo>
                  <a:lnTo>
                    <a:pt x="527046" y="340829"/>
                  </a:lnTo>
                  <a:lnTo>
                    <a:pt x="549199" y="339614"/>
                  </a:lnTo>
                  <a:cubicBezTo>
                    <a:pt x="585869" y="335398"/>
                    <a:pt x="611599" y="325528"/>
                    <a:pt x="611599" y="314024"/>
                  </a:cubicBezTo>
                  <a:cubicBezTo>
                    <a:pt x="611599" y="302521"/>
                    <a:pt x="585869" y="292651"/>
                    <a:pt x="549199" y="288435"/>
                  </a:cubicBezTo>
                  <a:close/>
                  <a:moveTo>
                    <a:pt x="481949" y="287760"/>
                  </a:moveTo>
                  <a:lnTo>
                    <a:pt x="469661" y="288434"/>
                  </a:lnTo>
                  <a:cubicBezTo>
                    <a:pt x="432992" y="292650"/>
                    <a:pt x="407261" y="302521"/>
                    <a:pt x="407261" y="314025"/>
                  </a:cubicBezTo>
                  <a:cubicBezTo>
                    <a:pt x="407261" y="325528"/>
                    <a:pt x="432992" y="335398"/>
                    <a:pt x="469662" y="339614"/>
                  </a:cubicBezTo>
                  <a:lnTo>
                    <a:pt x="493730" y="340935"/>
                  </a:lnTo>
                  <a:lnTo>
                    <a:pt x="484878" y="336821"/>
                  </a:lnTo>
                  <a:cubicBezTo>
                    <a:pt x="478378" y="329528"/>
                    <a:pt x="474358" y="319452"/>
                    <a:pt x="474358" y="308323"/>
                  </a:cubicBezTo>
                  <a:close/>
                  <a:moveTo>
                    <a:pt x="177198" y="287627"/>
                  </a:moveTo>
                  <a:lnTo>
                    <a:pt x="162480" y="288435"/>
                  </a:lnTo>
                  <a:cubicBezTo>
                    <a:pt x="125810" y="292651"/>
                    <a:pt x="100080" y="302521"/>
                    <a:pt x="100080" y="314025"/>
                  </a:cubicBezTo>
                  <a:cubicBezTo>
                    <a:pt x="100080" y="325528"/>
                    <a:pt x="125810" y="335398"/>
                    <a:pt x="162480" y="339614"/>
                  </a:cubicBezTo>
                  <a:lnTo>
                    <a:pt x="189250" y="341083"/>
                  </a:lnTo>
                  <a:lnTo>
                    <a:pt x="180078" y="336821"/>
                  </a:lnTo>
                  <a:cubicBezTo>
                    <a:pt x="173578" y="329528"/>
                    <a:pt x="169558" y="319452"/>
                    <a:pt x="169558" y="308323"/>
                  </a:cubicBezTo>
                  <a:close/>
                  <a:moveTo>
                    <a:pt x="360418" y="0"/>
                  </a:moveTo>
                  <a:cubicBezTo>
                    <a:pt x="519349" y="-1"/>
                    <a:pt x="648189" y="148550"/>
                    <a:pt x="648189" y="331797"/>
                  </a:cubicBezTo>
                  <a:cubicBezTo>
                    <a:pt x="648189" y="469233"/>
                    <a:pt x="575717" y="587151"/>
                    <a:pt x="472431" y="637521"/>
                  </a:cubicBezTo>
                  <a:lnTo>
                    <a:pt x="423127" y="648999"/>
                  </a:lnTo>
                  <a:lnTo>
                    <a:pt x="432467" y="686358"/>
                  </a:lnTo>
                  <a:lnTo>
                    <a:pt x="477103" y="695370"/>
                  </a:lnTo>
                  <a:cubicBezTo>
                    <a:pt x="493357" y="702244"/>
                    <a:pt x="507996" y="712193"/>
                    <a:pt x="520288" y="724486"/>
                  </a:cubicBezTo>
                  <a:lnTo>
                    <a:pt x="545973" y="762581"/>
                  </a:lnTo>
                  <a:lnTo>
                    <a:pt x="546044" y="762643"/>
                  </a:lnTo>
                  <a:lnTo>
                    <a:pt x="546125" y="762808"/>
                  </a:lnTo>
                  <a:lnTo>
                    <a:pt x="549405" y="767672"/>
                  </a:lnTo>
                  <a:lnTo>
                    <a:pt x="549996" y="770600"/>
                  </a:lnTo>
                  <a:lnTo>
                    <a:pt x="555464" y="781609"/>
                  </a:lnTo>
                  <a:lnTo>
                    <a:pt x="716507" y="1382628"/>
                  </a:lnTo>
                  <a:cubicBezTo>
                    <a:pt x="720318" y="1396853"/>
                    <a:pt x="718003" y="1411275"/>
                    <a:pt x="711180" y="1423095"/>
                  </a:cubicBezTo>
                  <a:lnTo>
                    <a:pt x="686254" y="1442222"/>
                  </a:lnTo>
                  <a:lnTo>
                    <a:pt x="686254" y="1481905"/>
                  </a:lnTo>
                  <a:lnTo>
                    <a:pt x="702321" y="1481906"/>
                  </a:lnTo>
                  <a:lnTo>
                    <a:pt x="725475" y="1808488"/>
                  </a:lnTo>
                  <a:lnTo>
                    <a:pt x="606407" y="1808487"/>
                  </a:lnTo>
                  <a:lnTo>
                    <a:pt x="629561" y="1481905"/>
                  </a:lnTo>
                  <a:lnTo>
                    <a:pt x="646471" y="1481906"/>
                  </a:lnTo>
                  <a:lnTo>
                    <a:pt x="646471" y="1443688"/>
                  </a:lnTo>
                  <a:lnTo>
                    <a:pt x="638332" y="1442617"/>
                  </a:lnTo>
                  <a:cubicBezTo>
                    <a:pt x="626512" y="1435792"/>
                    <a:pt x="617296" y="1424459"/>
                    <a:pt x="613485" y="1410234"/>
                  </a:cubicBezTo>
                  <a:lnTo>
                    <a:pt x="560082" y="1210934"/>
                  </a:lnTo>
                  <a:lnTo>
                    <a:pt x="560082" y="1278513"/>
                  </a:lnTo>
                  <a:cubicBezTo>
                    <a:pt x="560082" y="1297272"/>
                    <a:pt x="556280" y="1315143"/>
                    <a:pt x="549406" y="1331397"/>
                  </a:cubicBezTo>
                  <a:lnTo>
                    <a:pt x="547038" y="1334908"/>
                  </a:lnTo>
                  <a:lnTo>
                    <a:pt x="499110" y="1914836"/>
                  </a:lnTo>
                  <a:lnTo>
                    <a:pt x="391838" y="1914837"/>
                  </a:lnTo>
                  <a:lnTo>
                    <a:pt x="361256" y="1544797"/>
                  </a:lnTo>
                  <a:lnTo>
                    <a:pt x="330675" y="1914837"/>
                  </a:lnTo>
                  <a:lnTo>
                    <a:pt x="223403" y="1914837"/>
                  </a:lnTo>
                  <a:lnTo>
                    <a:pt x="175709" y="1337741"/>
                  </a:lnTo>
                  <a:lnTo>
                    <a:pt x="171432" y="1331397"/>
                  </a:lnTo>
                  <a:cubicBezTo>
                    <a:pt x="164557" y="1315142"/>
                    <a:pt x="160756" y="1297272"/>
                    <a:pt x="160756" y="1278513"/>
                  </a:cubicBezTo>
                  <a:lnTo>
                    <a:pt x="160756" y="1201602"/>
                  </a:lnTo>
                  <a:lnTo>
                    <a:pt x="104853" y="1410232"/>
                  </a:lnTo>
                  <a:cubicBezTo>
                    <a:pt x="97230" y="1438682"/>
                    <a:pt x="67988" y="1455565"/>
                    <a:pt x="39538" y="1447941"/>
                  </a:cubicBezTo>
                  <a:lnTo>
                    <a:pt x="39540" y="1447941"/>
                  </a:lnTo>
                  <a:cubicBezTo>
                    <a:pt x="11090" y="1440317"/>
                    <a:pt x="-5792" y="1411076"/>
                    <a:pt x="1830" y="1382626"/>
                  </a:cubicBezTo>
                  <a:lnTo>
                    <a:pt x="162873" y="781607"/>
                  </a:lnTo>
                  <a:cubicBezTo>
                    <a:pt x="164779" y="774495"/>
                    <a:pt x="168036" y="768105"/>
                    <a:pt x="172294" y="762642"/>
                  </a:cubicBezTo>
                  <a:lnTo>
                    <a:pt x="177431" y="758174"/>
                  </a:lnTo>
                  <a:lnTo>
                    <a:pt x="183959" y="744593"/>
                  </a:lnTo>
                  <a:cubicBezTo>
                    <a:pt x="198608" y="722910"/>
                    <a:pt x="219353" y="705682"/>
                    <a:pt x="243735" y="695370"/>
                  </a:cubicBezTo>
                  <a:lnTo>
                    <a:pt x="288371" y="686357"/>
                  </a:lnTo>
                  <a:lnTo>
                    <a:pt x="297711" y="648999"/>
                  </a:lnTo>
                  <a:lnTo>
                    <a:pt x="248404" y="637522"/>
                  </a:lnTo>
                  <a:cubicBezTo>
                    <a:pt x="145119" y="587151"/>
                    <a:pt x="72647" y="469234"/>
                    <a:pt x="72647" y="331798"/>
                  </a:cubicBezTo>
                  <a:cubicBezTo>
                    <a:pt x="72647" y="148550"/>
                    <a:pt x="201486" y="-1"/>
                    <a:pt x="3604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禁止 79"/>
            <p:cNvSpPr/>
            <p:nvPr/>
          </p:nvSpPr>
          <p:spPr bwMode="auto">
            <a:xfrm>
              <a:off x="1961856" y="472211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7" name="グループ化 276"/>
            <p:cNvGrpSpPr/>
            <p:nvPr/>
          </p:nvGrpSpPr>
          <p:grpSpPr>
            <a:xfrm>
              <a:off x="2493284" y="4558033"/>
              <a:ext cx="504042" cy="581157"/>
              <a:chOff x="4220296" y="4818856"/>
              <a:chExt cx="575542" cy="663596"/>
            </a:xfrm>
          </p:grpSpPr>
          <p:sp>
            <p:nvSpPr>
              <p:cNvPr id="278" name="楕円 277"/>
              <p:cNvSpPr/>
              <p:nvPr/>
            </p:nvSpPr>
            <p:spPr bwMode="auto">
              <a:xfrm>
                <a:off x="4220296" y="4818856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/>
              <p:cNvSpPr/>
              <p:nvPr/>
            </p:nvSpPr>
            <p:spPr bwMode="auto">
              <a:xfrm>
                <a:off x="4247728" y="5105108"/>
                <a:ext cx="204338" cy="55543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/>
              <p:cNvSpPr/>
              <p:nvPr/>
            </p:nvSpPr>
            <p:spPr bwMode="auto">
              <a:xfrm>
                <a:off x="4554909" y="5105108"/>
                <a:ext cx="204338" cy="55543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/>
              <p:cNvSpPr/>
              <p:nvPr/>
            </p:nvSpPr>
            <p:spPr bwMode="auto">
              <a:xfrm>
                <a:off x="4317206" y="50868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/>
              <p:cNvSpPr/>
              <p:nvPr/>
            </p:nvSpPr>
            <p:spPr bwMode="auto">
              <a:xfrm>
                <a:off x="4622006" y="5086878"/>
                <a:ext cx="71833" cy="8060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5" name="グループ化 284"/>
          <p:cNvGrpSpPr/>
          <p:nvPr/>
        </p:nvGrpSpPr>
        <p:grpSpPr>
          <a:xfrm>
            <a:off x="450869" y="863715"/>
            <a:ext cx="1551296" cy="1551008"/>
            <a:chOff x="2304213" y="4737566"/>
            <a:chExt cx="1551296" cy="1551008"/>
          </a:xfrm>
        </p:grpSpPr>
        <p:sp>
          <p:nvSpPr>
            <p:cNvPr id="286" name="禁止 77"/>
            <p:cNvSpPr/>
            <p:nvPr/>
          </p:nvSpPr>
          <p:spPr bwMode="auto">
            <a:xfrm>
              <a:off x="2304502" y="473756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7" name="フリーフォーム: 図形 286"/>
            <p:cNvSpPr/>
            <p:nvPr/>
          </p:nvSpPr>
          <p:spPr bwMode="auto">
            <a:xfrm>
              <a:off x="3204934" y="4974053"/>
              <a:ext cx="408841" cy="1060988"/>
            </a:xfrm>
            <a:custGeom>
              <a:avLst/>
              <a:gdLst>
                <a:gd name="connsiteX0" fmla="*/ 0 w 408841"/>
                <a:gd name="connsiteY0" fmla="*/ 0 h 1060988"/>
                <a:gd name="connsiteX1" fmla="*/ 228916 w 408841"/>
                <a:gd name="connsiteY1" fmla="*/ 0 h 1060988"/>
                <a:gd name="connsiteX2" fmla="*/ 241438 w 408841"/>
                <a:gd name="connsiteY2" fmla="*/ 6797 h 1060988"/>
                <a:gd name="connsiteX3" fmla="*/ 335971 w 408841"/>
                <a:gd name="connsiteY3" fmla="*/ 84794 h 1060988"/>
                <a:gd name="connsiteX4" fmla="*/ 408841 w 408841"/>
                <a:gd name="connsiteY4" fmla="*/ 173113 h 1060988"/>
                <a:gd name="connsiteX5" fmla="*/ 408841 w 408841"/>
                <a:gd name="connsiteY5" fmla="*/ 899801 h 1060988"/>
                <a:gd name="connsiteX6" fmla="*/ 335971 w 408841"/>
                <a:gd name="connsiteY6" fmla="*/ 988120 h 1060988"/>
                <a:gd name="connsiteX7" fmla="*/ 247655 w 408841"/>
                <a:gd name="connsiteY7" fmla="*/ 1060988 h 1060988"/>
                <a:gd name="connsiteX8" fmla="*/ 0 w 408841"/>
                <a:gd name="connsiteY8" fmla="*/ 1060988 h 10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8841" h="1060988">
                  <a:moveTo>
                    <a:pt x="0" y="0"/>
                  </a:moveTo>
                  <a:lnTo>
                    <a:pt x="228916" y="0"/>
                  </a:lnTo>
                  <a:lnTo>
                    <a:pt x="241438" y="6797"/>
                  </a:lnTo>
                  <a:cubicBezTo>
                    <a:pt x="275420" y="29755"/>
                    <a:pt x="307074" y="55896"/>
                    <a:pt x="335971" y="84794"/>
                  </a:cubicBezTo>
                  <a:lnTo>
                    <a:pt x="408841" y="173113"/>
                  </a:lnTo>
                  <a:lnTo>
                    <a:pt x="408841" y="899801"/>
                  </a:lnTo>
                  <a:lnTo>
                    <a:pt x="335971" y="988120"/>
                  </a:lnTo>
                  <a:lnTo>
                    <a:pt x="247655" y="1060988"/>
                  </a:lnTo>
                  <a:lnTo>
                    <a:pt x="0" y="1060988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8" name="グループ化 287"/>
            <p:cNvGrpSpPr/>
            <p:nvPr/>
          </p:nvGrpSpPr>
          <p:grpSpPr>
            <a:xfrm>
              <a:off x="2798088" y="5022589"/>
              <a:ext cx="946022" cy="1012452"/>
              <a:chOff x="4537035" y="4728871"/>
              <a:chExt cx="1759405" cy="1882952"/>
            </a:xfrm>
          </p:grpSpPr>
          <p:sp>
            <p:nvSpPr>
              <p:cNvPr id="291" name="フリーフォーム: 図形 290"/>
              <p:cNvSpPr/>
              <p:nvPr/>
            </p:nvSpPr>
            <p:spPr bwMode="auto">
              <a:xfrm>
                <a:off x="4537035" y="4728871"/>
                <a:ext cx="805041" cy="1882952"/>
              </a:xfrm>
              <a:custGeom>
                <a:avLst/>
                <a:gdLst>
                  <a:gd name="connsiteX0" fmla="*/ 379855 w 805041"/>
                  <a:gd name="connsiteY0" fmla="*/ 0 h 1882952"/>
                  <a:gd name="connsiteX1" fmla="*/ 654668 w 805041"/>
                  <a:gd name="connsiteY1" fmla="*/ 317462 h 1882952"/>
                  <a:gd name="connsiteX2" fmla="*/ 486825 w 805041"/>
                  <a:gd name="connsiteY2" fmla="*/ 609976 h 1882952"/>
                  <a:gd name="connsiteX3" fmla="*/ 413128 w 805041"/>
                  <a:gd name="connsiteY3" fmla="*/ 627164 h 1882952"/>
                  <a:gd name="connsiteX4" fmla="*/ 421693 w 805041"/>
                  <a:gd name="connsiteY4" fmla="*/ 683912 h 1882952"/>
                  <a:gd name="connsiteX5" fmla="*/ 437862 w 805041"/>
                  <a:gd name="connsiteY5" fmla="*/ 687176 h 1882952"/>
                  <a:gd name="connsiteX6" fmla="*/ 529673 w 805041"/>
                  <a:gd name="connsiteY6" fmla="*/ 825687 h 1882952"/>
                  <a:gd name="connsiteX7" fmla="*/ 529673 w 805041"/>
                  <a:gd name="connsiteY7" fmla="*/ 831585 h 1882952"/>
                  <a:gd name="connsiteX8" fmla="*/ 783025 w 805041"/>
                  <a:gd name="connsiteY8" fmla="*/ 1084937 h 1882952"/>
                  <a:gd name="connsiteX9" fmla="*/ 783025 w 805041"/>
                  <a:gd name="connsiteY9" fmla="*/ 1175397 h 1882952"/>
                  <a:gd name="connsiteX10" fmla="*/ 783025 w 805041"/>
                  <a:gd name="connsiteY10" fmla="*/ 1175396 h 1882952"/>
                  <a:gd name="connsiteX11" fmla="*/ 692565 w 805041"/>
                  <a:gd name="connsiteY11" fmla="*/ 1175396 h 1882952"/>
                  <a:gd name="connsiteX12" fmla="*/ 529673 w 805041"/>
                  <a:gd name="connsiteY12" fmla="*/ 1012504 h 1882952"/>
                  <a:gd name="connsiteX13" fmla="*/ 529672 w 805041"/>
                  <a:gd name="connsiteY13" fmla="*/ 1201692 h 1882952"/>
                  <a:gd name="connsiteX14" fmla="*/ 517859 w 805041"/>
                  <a:gd name="connsiteY14" fmla="*/ 1260205 h 1882952"/>
                  <a:gd name="connsiteX15" fmla="*/ 505036 w 805041"/>
                  <a:gd name="connsiteY15" fmla="*/ 1279225 h 1882952"/>
                  <a:gd name="connsiteX16" fmla="*/ 565467 w 805041"/>
                  <a:gd name="connsiteY16" fmla="*/ 1504761 h 1882952"/>
                  <a:gd name="connsiteX17" fmla="*/ 786306 w 805041"/>
                  <a:gd name="connsiteY17" fmla="*/ 1725601 h 1882952"/>
                  <a:gd name="connsiteX18" fmla="*/ 786306 w 805041"/>
                  <a:gd name="connsiteY18" fmla="*/ 1816062 h 1882952"/>
                  <a:gd name="connsiteX19" fmla="*/ 786306 w 805041"/>
                  <a:gd name="connsiteY19" fmla="*/ 1816060 h 1882952"/>
                  <a:gd name="connsiteX20" fmla="*/ 695846 w 805041"/>
                  <a:gd name="connsiteY20" fmla="*/ 1816060 h 1882952"/>
                  <a:gd name="connsiteX21" fmla="*/ 468708 w 805041"/>
                  <a:gd name="connsiteY21" fmla="*/ 1588922 h 1882952"/>
                  <a:gd name="connsiteX22" fmla="*/ 454657 w 805041"/>
                  <a:gd name="connsiteY22" fmla="*/ 1567762 h 1882952"/>
                  <a:gd name="connsiteX23" fmla="*/ 454394 w 805041"/>
                  <a:gd name="connsiteY23" fmla="*/ 1566414 h 1882952"/>
                  <a:gd name="connsiteX24" fmla="*/ 443865 w 805041"/>
                  <a:gd name="connsiteY24" fmla="*/ 1545216 h 1882952"/>
                  <a:gd name="connsiteX25" fmla="*/ 391443 w 805041"/>
                  <a:gd name="connsiteY25" fmla="*/ 1349574 h 1882952"/>
                  <a:gd name="connsiteX26" fmla="*/ 379348 w 805041"/>
                  <a:gd name="connsiteY26" fmla="*/ 1352016 h 1882952"/>
                  <a:gd name="connsiteX27" fmla="*/ 379349 w 805041"/>
                  <a:gd name="connsiteY27" fmla="*/ 1352015 h 1882952"/>
                  <a:gd name="connsiteX28" fmla="*/ 342820 w 805041"/>
                  <a:gd name="connsiteY28" fmla="*/ 1344640 h 1882952"/>
                  <a:gd name="connsiteX29" fmla="*/ 249270 w 805041"/>
                  <a:gd name="connsiteY29" fmla="*/ 1506673 h 1882952"/>
                  <a:gd name="connsiteX30" fmla="*/ 249269 w 805041"/>
                  <a:gd name="connsiteY30" fmla="*/ 1818987 h 1882952"/>
                  <a:gd name="connsiteX31" fmla="*/ 185304 w 805041"/>
                  <a:gd name="connsiteY31" fmla="*/ 1882952 h 1882952"/>
                  <a:gd name="connsiteX32" fmla="*/ 185305 w 805041"/>
                  <a:gd name="connsiteY32" fmla="*/ 1882951 h 1882952"/>
                  <a:gd name="connsiteX33" fmla="*/ 121340 w 805041"/>
                  <a:gd name="connsiteY33" fmla="*/ 1818986 h 1882952"/>
                  <a:gd name="connsiteX34" fmla="*/ 121340 w 805041"/>
                  <a:gd name="connsiteY34" fmla="*/ 1497764 h 1882952"/>
                  <a:gd name="connsiteX35" fmla="*/ 126367 w 805041"/>
                  <a:gd name="connsiteY35" fmla="*/ 1472866 h 1882952"/>
                  <a:gd name="connsiteX36" fmla="*/ 127134 w 805041"/>
                  <a:gd name="connsiteY36" fmla="*/ 1471728 h 1882952"/>
                  <a:gd name="connsiteX37" fmla="*/ 134678 w 805041"/>
                  <a:gd name="connsiteY37" fmla="*/ 1449293 h 1882952"/>
                  <a:gd name="connsiteX38" fmla="*/ 242460 w 805041"/>
                  <a:gd name="connsiteY38" fmla="*/ 1262610 h 1882952"/>
                  <a:gd name="connsiteX39" fmla="*/ 240838 w 805041"/>
                  <a:gd name="connsiteY39" fmla="*/ 1260204 h 1882952"/>
                  <a:gd name="connsiteX40" fmla="*/ 229025 w 805041"/>
                  <a:gd name="connsiteY40" fmla="*/ 1201691 h 1882952"/>
                  <a:gd name="connsiteX41" fmla="*/ 229025 w 805041"/>
                  <a:gd name="connsiteY41" fmla="*/ 1036427 h 1882952"/>
                  <a:gd name="connsiteX42" fmla="*/ 119370 w 805041"/>
                  <a:gd name="connsiteY42" fmla="*/ 1226354 h 1882952"/>
                  <a:gd name="connsiteX43" fmla="*/ 31992 w 805041"/>
                  <a:gd name="connsiteY43" fmla="*/ 1249767 h 1882952"/>
                  <a:gd name="connsiteX44" fmla="*/ 31993 w 805041"/>
                  <a:gd name="connsiteY44" fmla="*/ 1249766 h 1882952"/>
                  <a:gd name="connsiteX45" fmla="*/ 8580 w 805041"/>
                  <a:gd name="connsiteY45" fmla="*/ 1162389 h 1882952"/>
                  <a:gd name="connsiteX46" fmla="*/ 242889 w 805041"/>
                  <a:gd name="connsiteY46" fmla="*/ 756555 h 1882952"/>
                  <a:gd name="connsiteX47" fmla="*/ 253084 w 805041"/>
                  <a:gd name="connsiteY47" fmla="*/ 744996 h 1882952"/>
                  <a:gd name="connsiteX48" fmla="*/ 254698 w 805041"/>
                  <a:gd name="connsiteY48" fmla="*/ 741640 h 1882952"/>
                  <a:gd name="connsiteX49" fmla="*/ 320836 w 805041"/>
                  <a:gd name="connsiteY49" fmla="*/ 687176 h 1882952"/>
                  <a:gd name="connsiteX50" fmla="*/ 322173 w 805041"/>
                  <a:gd name="connsiteY50" fmla="*/ 686907 h 1882952"/>
                  <a:gd name="connsiteX51" fmla="*/ 331713 w 805041"/>
                  <a:gd name="connsiteY51" fmla="*/ 623696 h 1882952"/>
                  <a:gd name="connsiteX52" fmla="*/ 272886 w 805041"/>
                  <a:gd name="connsiteY52" fmla="*/ 609976 h 1882952"/>
                  <a:gd name="connsiteX53" fmla="*/ 105042 w 805041"/>
                  <a:gd name="connsiteY53" fmla="*/ 317462 h 1882952"/>
                  <a:gd name="connsiteX54" fmla="*/ 379855 w 805041"/>
                  <a:gd name="connsiteY54" fmla="*/ 0 h 188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805041" h="1882952">
                    <a:moveTo>
                      <a:pt x="379855" y="0"/>
                    </a:moveTo>
                    <a:cubicBezTo>
                      <a:pt x="531630" y="0"/>
                      <a:pt x="654668" y="142133"/>
                      <a:pt x="654668" y="317462"/>
                    </a:cubicBezTo>
                    <a:cubicBezTo>
                      <a:pt x="654668" y="448959"/>
                      <a:pt x="585459" y="561783"/>
                      <a:pt x="486825" y="609976"/>
                    </a:cubicBezTo>
                    <a:lnTo>
                      <a:pt x="413128" y="627164"/>
                    </a:lnTo>
                    <a:lnTo>
                      <a:pt x="421693" y="683912"/>
                    </a:lnTo>
                    <a:lnTo>
                      <a:pt x="437862" y="687176"/>
                    </a:lnTo>
                    <a:cubicBezTo>
                      <a:pt x="491816" y="709997"/>
                      <a:pt x="529673" y="763421"/>
                      <a:pt x="529673" y="825687"/>
                    </a:cubicBezTo>
                    <a:lnTo>
                      <a:pt x="529673" y="831585"/>
                    </a:lnTo>
                    <a:lnTo>
                      <a:pt x="783025" y="1084937"/>
                    </a:lnTo>
                    <a:cubicBezTo>
                      <a:pt x="808005" y="1109917"/>
                      <a:pt x="808005" y="1150417"/>
                      <a:pt x="783025" y="1175397"/>
                    </a:cubicBezTo>
                    <a:lnTo>
                      <a:pt x="783025" y="1175396"/>
                    </a:lnTo>
                    <a:cubicBezTo>
                      <a:pt x="758045" y="1200376"/>
                      <a:pt x="717545" y="1200376"/>
                      <a:pt x="692565" y="1175396"/>
                    </a:cubicBezTo>
                    <a:lnTo>
                      <a:pt x="529673" y="1012504"/>
                    </a:lnTo>
                    <a:lnTo>
                      <a:pt x="529672" y="1201692"/>
                    </a:lnTo>
                    <a:cubicBezTo>
                      <a:pt x="529672" y="1222448"/>
                      <a:pt x="525466" y="1242221"/>
                      <a:pt x="517859" y="1260205"/>
                    </a:cubicBezTo>
                    <a:lnTo>
                      <a:pt x="505036" y="1279225"/>
                    </a:lnTo>
                    <a:lnTo>
                      <a:pt x="565467" y="1504761"/>
                    </a:lnTo>
                    <a:lnTo>
                      <a:pt x="786306" y="1725601"/>
                    </a:lnTo>
                    <a:cubicBezTo>
                      <a:pt x="811286" y="1750581"/>
                      <a:pt x="811286" y="1791082"/>
                      <a:pt x="786306" y="1816062"/>
                    </a:cubicBezTo>
                    <a:lnTo>
                      <a:pt x="786306" y="1816060"/>
                    </a:lnTo>
                    <a:cubicBezTo>
                      <a:pt x="761326" y="1841040"/>
                      <a:pt x="720826" y="1841040"/>
                      <a:pt x="695846" y="1816060"/>
                    </a:cubicBezTo>
                    <a:lnTo>
                      <a:pt x="468708" y="1588922"/>
                    </a:lnTo>
                    <a:cubicBezTo>
                      <a:pt x="462463" y="1582677"/>
                      <a:pt x="457779" y="1575462"/>
                      <a:pt x="454657" y="1567762"/>
                    </a:cubicBezTo>
                    <a:lnTo>
                      <a:pt x="454394" y="1566414"/>
                    </a:lnTo>
                    <a:lnTo>
                      <a:pt x="443865" y="1545216"/>
                    </a:lnTo>
                    <a:lnTo>
                      <a:pt x="391443" y="1349574"/>
                    </a:lnTo>
                    <a:lnTo>
                      <a:pt x="379348" y="1352016"/>
                    </a:lnTo>
                    <a:lnTo>
                      <a:pt x="379349" y="1352015"/>
                    </a:lnTo>
                    <a:lnTo>
                      <a:pt x="342820" y="1344640"/>
                    </a:lnTo>
                    <a:lnTo>
                      <a:pt x="249270" y="1506673"/>
                    </a:lnTo>
                    <a:lnTo>
                      <a:pt x="249269" y="1818987"/>
                    </a:lnTo>
                    <a:cubicBezTo>
                      <a:pt x="249269" y="1854314"/>
                      <a:pt x="220631" y="1882952"/>
                      <a:pt x="185304" y="1882952"/>
                    </a:cubicBezTo>
                    <a:lnTo>
                      <a:pt x="185305" y="1882951"/>
                    </a:lnTo>
                    <a:cubicBezTo>
                      <a:pt x="149978" y="1882951"/>
                      <a:pt x="121340" y="1854313"/>
                      <a:pt x="121340" y="1818986"/>
                    </a:cubicBezTo>
                    <a:lnTo>
                      <a:pt x="121340" y="1497764"/>
                    </a:lnTo>
                    <a:cubicBezTo>
                      <a:pt x="121340" y="1488932"/>
                      <a:pt x="123130" y="1480519"/>
                      <a:pt x="126367" y="1472866"/>
                    </a:cubicBezTo>
                    <a:lnTo>
                      <a:pt x="127134" y="1471728"/>
                    </a:lnTo>
                    <a:lnTo>
                      <a:pt x="134678" y="1449293"/>
                    </a:lnTo>
                    <a:lnTo>
                      <a:pt x="242460" y="1262610"/>
                    </a:lnTo>
                    <a:lnTo>
                      <a:pt x="240838" y="1260204"/>
                    </a:lnTo>
                    <a:cubicBezTo>
                      <a:pt x="233232" y="1242220"/>
                      <a:pt x="229025" y="1222447"/>
                      <a:pt x="229025" y="1201691"/>
                    </a:cubicBezTo>
                    <a:lnTo>
                      <a:pt x="229025" y="1036427"/>
                    </a:lnTo>
                    <a:lnTo>
                      <a:pt x="119370" y="1226354"/>
                    </a:lnTo>
                    <a:cubicBezTo>
                      <a:pt x="101706" y="1256948"/>
                      <a:pt x="62586" y="1267430"/>
                      <a:pt x="31992" y="1249767"/>
                    </a:cubicBezTo>
                    <a:lnTo>
                      <a:pt x="31993" y="1249766"/>
                    </a:lnTo>
                    <a:cubicBezTo>
                      <a:pt x="1399" y="1232103"/>
                      <a:pt x="-9083" y="1192983"/>
                      <a:pt x="8580" y="1162389"/>
                    </a:cubicBezTo>
                    <a:lnTo>
                      <a:pt x="242889" y="756555"/>
                    </a:lnTo>
                    <a:lnTo>
                      <a:pt x="253084" y="744996"/>
                    </a:lnTo>
                    <a:lnTo>
                      <a:pt x="254698" y="741640"/>
                    </a:lnTo>
                    <a:cubicBezTo>
                      <a:pt x="270907" y="717648"/>
                      <a:pt x="293860" y="698587"/>
                      <a:pt x="320836" y="687176"/>
                    </a:cubicBezTo>
                    <a:lnTo>
                      <a:pt x="322173" y="686907"/>
                    </a:lnTo>
                    <a:lnTo>
                      <a:pt x="331713" y="623696"/>
                    </a:lnTo>
                    <a:lnTo>
                      <a:pt x="272886" y="609976"/>
                    </a:lnTo>
                    <a:cubicBezTo>
                      <a:pt x="174251" y="561783"/>
                      <a:pt x="105042" y="448959"/>
                      <a:pt x="105042" y="317462"/>
                    </a:cubicBezTo>
                    <a:cubicBezTo>
                      <a:pt x="105042" y="142133"/>
                      <a:pt x="228080" y="0"/>
                      <a:pt x="37985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/>
              <p:cNvSpPr/>
              <p:nvPr/>
            </p:nvSpPr>
            <p:spPr bwMode="auto">
              <a:xfrm>
                <a:off x="5551136" y="4910137"/>
                <a:ext cx="435328" cy="42911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/>
              <p:cNvSpPr/>
              <p:nvPr/>
            </p:nvSpPr>
            <p:spPr bwMode="auto">
              <a:xfrm>
                <a:off x="5359601" y="4796524"/>
                <a:ext cx="936839" cy="1747394"/>
              </a:xfrm>
              <a:custGeom>
                <a:avLst/>
                <a:gdLst>
                  <a:gd name="connsiteX0" fmla="*/ 503725 w 936839"/>
                  <a:gd name="connsiteY0" fmla="*/ 303449 h 1747394"/>
                  <a:gd name="connsiteX1" fmla="*/ 494178 w 936839"/>
                  <a:gd name="connsiteY1" fmla="*/ 304026 h 1747394"/>
                  <a:gd name="connsiteX2" fmla="*/ 501537 w 936839"/>
                  <a:gd name="connsiteY2" fmla="*/ 327869 h 1747394"/>
                  <a:gd name="connsiteX3" fmla="*/ 472784 w 936839"/>
                  <a:gd name="connsiteY3" fmla="*/ 366455 h 1747394"/>
                  <a:gd name="connsiteX4" fmla="*/ 444031 w 936839"/>
                  <a:gd name="connsiteY4" fmla="*/ 327869 h 1747394"/>
                  <a:gd name="connsiteX5" fmla="*/ 450577 w 936839"/>
                  <a:gd name="connsiteY5" fmla="*/ 306662 h 1747394"/>
                  <a:gd name="connsiteX6" fmla="*/ 422129 w 936839"/>
                  <a:gd name="connsiteY6" fmla="*/ 308382 h 1747394"/>
                  <a:gd name="connsiteX7" fmla="*/ 421671 w 936839"/>
                  <a:gd name="connsiteY7" fmla="*/ 308473 h 1747394"/>
                  <a:gd name="connsiteX8" fmla="*/ 412380 w 936839"/>
                  <a:gd name="connsiteY8" fmla="*/ 323885 h 1747394"/>
                  <a:gd name="connsiteX9" fmla="*/ 503725 w 936839"/>
                  <a:gd name="connsiteY9" fmla="*/ 386645 h 1747394"/>
                  <a:gd name="connsiteX10" fmla="*/ 595070 w 936839"/>
                  <a:gd name="connsiteY10" fmla="*/ 323885 h 1747394"/>
                  <a:gd name="connsiteX11" fmla="*/ 585779 w 936839"/>
                  <a:gd name="connsiteY11" fmla="*/ 308473 h 1747394"/>
                  <a:gd name="connsiteX12" fmla="*/ 585321 w 936839"/>
                  <a:gd name="connsiteY12" fmla="*/ 308382 h 1747394"/>
                  <a:gd name="connsiteX13" fmla="*/ 503725 w 936839"/>
                  <a:gd name="connsiteY13" fmla="*/ 303449 h 1747394"/>
                  <a:gd name="connsiteX14" fmla="*/ 295219 w 936839"/>
                  <a:gd name="connsiteY14" fmla="*/ 303449 h 1747394"/>
                  <a:gd name="connsiteX15" fmla="*/ 285672 w 936839"/>
                  <a:gd name="connsiteY15" fmla="*/ 304026 h 1747394"/>
                  <a:gd name="connsiteX16" fmla="*/ 293031 w 936839"/>
                  <a:gd name="connsiteY16" fmla="*/ 327869 h 1747394"/>
                  <a:gd name="connsiteX17" fmla="*/ 264278 w 936839"/>
                  <a:gd name="connsiteY17" fmla="*/ 366455 h 1747394"/>
                  <a:gd name="connsiteX18" fmla="*/ 235525 w 936839"/>
                  <a:gd name="connsiteY18" fmla="*/ 327869 h 1747394"/>
                  <a:gd name="connsiteX19" fmla="*/ 242071 w 936839"/>
                  <a:gd name="connsiteY19" fmla="*/ 306662 h 1747394"/>
                  <a:gd name="connsiteX20" fmla="*/ 213623 w 936839"/>
                  <a:gd name="connsiteY20" fmla="*/ 308382 h 1747394"/>
                  <a:gd name="connsiteX21" fmla="*/ 213165 w 936839"/>
                  <a:gd name="connsiteY21" fmla="*/ 308473 h 1747394"/>
                  <a:gd name="connsiteX22" fmla="*/ 203874 w 936839"/>
                  <a:gd name="connsiteY22" fmla="*/ 323885 h 1747394"/>
                  <a:gd name="connsiteX23" fmla="*/ 295219 w 936839"/>
                  <a:gd name="connsiteY23" fmla="*/ 386645 h 1747394"/>
                  <a:gd name="connsiteX24" fmla="*/ 386564 w 936839"/>
                  <a:gd name="connsiteY24" fmla="*/ 323885 h 1747394"/>
                  <a:gd name="connsiteX25" fmla="*/ 377273 w 936839"/>
                  <a:gd name="connsiteY25" fmla="*/ 308473 h 1747394"/>
                  <a:gd name="connsiteX26" fmla="*/ 376815 w 936839"/>
                  <a:gd name="connsiteY26" fmla="*/ 308382 h 1747394"/>
                  <a:gd name="connsiteX27" fmla="*/ 295219 w 936839"/>
                  <a:gd name="connsiteY27" fmla="*/ 303449 h 1747394"/>
                  <a:gd name="connsiteX28" fmla="*/ 455295 w 936839"/>
                  <a:gd name="connsiteY28" fmla="*/ 0 h 1747394"/>
                  <a:gd name="connsiteX29" fmla="*/ 730108 w 936839"/>
                  <a:gd name="connsiteY29" fmla="*/ 317462 h 1747394"/>
                  <a:gd name="connsiteX30" fmla="*/ 562265 w 936839"/>
                  <a:gd name="connsiteY30" fmla="*/ 609976 h 1747394"/>
                  <a:gd name="connsiteX31" fmla="*/ 555554 w 936839"/>
                  <a:gd name="connsiteY31" fmla="*/ 612383 h 1747394"/>
                  <a:gd name="connsiteX32" fmla="*/ 563589 w 936839"/>
                  <a:gd name="connsiteY32" fmla="*/ 665623 h 1747394"/>
                  <a:gd name="connsiteX33" fmla="*/ 589129 w 936839"/>
                  <a:gd name="connsiteY33" fmla="*/ 673065 h 1747394"/>
                  <a:gd name="connsiteX34" fmla="*/ 671992 w 936839"/>
                  <a:gd name="connsiteY34" fmla="*/ 770951 h 1747394"/>
                  <a:gd name="connsiteX35" fmla="*/ 769308 w 936839"/>
                  <a:gd name="connsiteY35" fmla="*/ 1134145 h 1747394"/>
                  <a:gd name="connsiteX36" fmla="*/ 716475 w 936839"/>
                  <a:gd name="connsiteY36" fmla="*/ 1291698 h 1747394"/>
                  <a:gd name="connsiteX37" fmla="*/ 703044 w 936839"/>
                  <a:gd name="connsiteY37" fmla="*/ 1298369 h 1747394"/>
                  <a:gd name="connsiteX38" fmla="*/ 683918 w 936839"/>
                  <a:gd name="connsiteY38" fmla="*/ 1525313 h 1747394"/>
                  <a:gd name="connsiteX39" fmla="*/ 894542 w 936839"/>
                  <a:gd name="connsiteY39" fmla="*/ 1601215 h 1747394"/>
                  <a:gd name="connsiteX40" fmla="*/ 933034 w 936839"/>
                  <a:gd name="connsiteY40" fmla="*/ 1683077 h 1747394"/>
                  <a:gd name="connsiteX41" fmla="*/ 851171 w 936839"/>
                  <a:gd name="connsiteY41" fmla="*/ 1721568 h 1747394"/>
                  <a:gd name="connsiteX42" fmla="*/ 593954 w 936839"/>
                  <a:gd name="connsiteY42" fmla="*/ 1628875 h 1747394"/>
                  <a:gd name="connsiteX43" fmla="*/ 557754 w 936839"/>
                  <a:gd name="connsiteY43" fmla="*/ 1595916 h 1747394"/>
                  <a:gd name="connsiteX44" fmla="*/ 554877 w 936839"/>
                  <a:gd name="connsiteY44" fmla="*/ 1584519 h 1747394"/>
                  <a:gd name="connsiteX45" fmla="*/ 553354 w 936839"/>
                  <a:gd name="connsiteY45" fmla="*/ 1581792 h 1747394"/>
                  <a:gd name="connsiteX46" fmla="*/ 552650 w 936839"/>
                  <a:gd name="connsiteY46" fmla="*/ 1575701 h 1747394"/>
                  <a:gd name="connsiteX47" fmla="*/ 551751 w 936839"/>
                  <a:gd name="connsiteY47" fmla="*/ 1572141 h 1747394"/>
                  <a:gd name="connsiteX48" fmla="*/ 552024 w 936839"/>
                  <a:gd name="connsiteY48" fmla="*/ 1570290 h 1747394"/>
                  <a:gd name="connsiteX49" fmla="*/ 550378 w 936839"/>
                  <a:gd name="connsiteY49" fmla="*/ 1556056 h 1747394"/>
                  <a:gd name="connsiteX50" fmla="*/ 569495 w 936839"/>
                  <a:gd name="connsiteY50" fmla="*/ 1329231 h 1747394"/>
                  <a:gd name="connsiteX51" fmla="*/ 359272 w 936839"/>
                  <a:gd name="connsiteY51" fmla="*/ 1450603 h 1747394"/>
                  <a:gd name="connsiteX52" fmla="*/ 417217 w 936839"/>
                  <a:gd name="connsiteY52" fmla="*/ 1666858 h 1747394"/>
                  <a:gd name="connsiteX53" fmla="*/ 371987 w 936839"/>
                  <a:gd name="connsiteY53" fmla="*/ 1745199 h 1747394"/>
                  <a:gd name="connsiteX54" fmla="*/ 293646 w 936839"/>
                  <a:gd name="connsiteY54" fmla="*/ 1699969 h 1747394"/>
                  <a:gd name="connsiteX55" fmla="*/ 222884 w 936839"/>
                  <a:gd name="connsiteY55" fmla="*/ 1435876 h 1747394"/>
                  <a:gd name="connsiteX56" fmla="*/ 229274 w 936839"/>
                  <a:gd name="connsiteY56" fmla="*/ 1387338 h 1747394"/>
                  <a:gd name="connsiteX57" fmla="*/ 236986 w 936839"/>
                  <a:gd name="connsiteY57" fmla="*/ 1378470 h 1747394"/>
                  <a:gd name="connsiteX58" fmla="*/ 238357 w 936839"/>
                  <a:gd name="connsiteY58" fmla="*/ 1375661 h 1747394"/>
                  <a:gd name="connsiteX59" fmla="*/ 242960 w 936839"/>
                  <a:gd name="connsiteY59" fmla="*/ 1371600 h 1747394"/>
                  <a:gd name="connsiteX60" fmla="*/ 245365 w 936839"/>
                  <a:gd name="connsiteY60" fmla="*/ 1368834 h 1747394"/>
                  <a:gd name="connsiteX61" fmla="*/ 247037 w 936839"/>
                  <a:gd name="connsiteY61" fmla="*/ 1368004 h 1747394"/>
                  <a:gd name="connsiteX62" fmla="*/ 257786 w 936839"/>
                  <a:gd name="connsiteY62" fmla="*/ 1358523 h 1747394"/>
                  <a:gd name="connsiteX63" fmla="*/ 486202 w 936839"/>
                  <a:gd name="connsiteY63" fmla="*/ 1226647 h 1747394"/>
                  <a:gd name="connsiteX64" fmla="*/ 478905 w 936839"/>
                  <a:gd name="connsiteY64" fmla="*/ 1211957 h 1747394"/>
                  <a:gd name="connsiteX65" fmla="*/ 426971 w 936839"/>
                  <a:gd name="connsiteY65" fmla="*/ 1018136 h 1747394"/>
                  <a:gd name="connsiteX66" fmla="*/ 389660 w 936839"/>
                  <a:gd name="connsiteY66" fmla="*/ 1082759 h 1747394"/>
                  <a:gd name="connsiteX67" fmla="*/ 350820 w 936839"/>
                  <a:gd name="connsiteY67" fmla="*/ 1112562 h 1747394"/>
                  <a:gd name="connsiteX68" fmla="*/ 333232 w 936839"/>
                  <a:gd name="connsiteY68" fmla="*/ 1110246 h 1747394"/>
                  <a:gd name="connsiteX69" fmla="*/ 311517 w 936839"/>
                  <a:gd name="connsiteY69" fmla="*/ 1113105 h 1747394"/>
                  <a:gd name="connsiteX70" fmla="*/ 47425 w 936839"/>
                  <a:gd name="connsiteY70" fmla="*/ 1042342 h 1747394"/>
                  <a:gd name="connsiteX71" fmla="*/ 2195 w 936839"/>
                  <a:gd name="connsiteY71" fmla="*/ 964001 h 1747394"/>
                  <a:gd name="connsiteX72" fmla="*/ 80536 w 936839"/>
                  <a:gd name="connsiteY72" fmla="*/ 918771 h 1747394"/>
                  <a:gd name="connsiteX73" fmla="*/ 302310 w 936839"/>
                  <a:gd name="connsiteY73" fmla="*/ 978196 h 1747394"/>
                  <a:gd name="connsiteX74" fmla="*/ 358546 w 936839"/>
                  <a:gd name="connsiteY74" fmla="*/ 880792 h 1747394"/>
                  <a:gd name="connsiteX75" fmla="*/ 160257 w 936839"/>
                  <a:gd name="connsiteY75" fmla="*/ 880792 h 1747394"/>
                  <a:gd name="connsiteX76" fmla="*/ 128476 w 936839"/>
                  <a:gd name="connsiteY76" fmla="*/ 867627 h 1747394"/>
                  <a:gd name="connsiteX77" fmla="*/ 124708 w 936839"/>
                  <a:gd name="connsiteY77" fmla="*/ 867131 h 1747394"/>
                  <a:gd name="connsiteX78" fmla="*/ 122370 w 936839"/>
                  <a:gd name="connsiteY78" fmla="*/ 865098 h 1747394"/>
                  <a:gd name="connsiteX79" fmla="*/ 115027 w 936839"/>
                  <a:gd name="connsiteY79" fmla="*/ 862057 h 1747394"/>
                  <a:gd name="connsiteX80" fmla="*/ 109577 w 936839"/>
                  <a:gd name="connsiteY80" fmla="*/ 853973 h 1747394"/>
                  <a:gd name="connsiteX81" fmla="*/ 106204 w 936839"/>
                  <a:gd name="connsiteY81" fmla="*/ 851040 h 1747394"/>
                  <a:gd name="connsiteX82" fmla="*/ 102301 w 936839"/>
                  <a:gd name="connsiteY82" fmla="*/ 843181 h 1747394"/>
                  <a:gd name="connsiteX83" fmla="*/ 101319 w 936839"/>
                  <a:gd name="connsiteY83" fmla="*/ 841725 h 1747394"/>
                  <a:gd name="connsiteX84" fmla="*/ 101142 w 936839"/>
                  <a:gd name="connsiteY84" fmla="*/ 840848 h 1747394"/>
                  <a:gd name="connsiteX85" fmla="*/ 94905 w 936839"/>
                  <a:gd name="connsiteY85" fmla="*/ 828291 h 1747394"/>
                  <a:gd name="connsiteX86" fmla="*/ 24142 w 936839"/>
                  <a:gd name="connsiteY86" fmla="*/ 564200 h 1747394"/>
                  <a:gd name="connsiteX87" fmla="*/ 69372 w 936839"/>
                  <a:gd name="connsiteY87" fmla="*/ 485859 h 1747394"/>
                  <a:gd name="connsiteX88" fmla="*/ 147713 w 936839"/>
                  <a:gd name="connsiteY88" fmla="*/ 531089 h 1747394"/>
                  <a:gd name="connsiteX89" fmla="*/ 207137 w 936839"/>
                  <a:gd name="connsiteY89" fmla="*/ 752863 h 1747394"/>
                  <a:gd name="connsiteX90" fmla="*/ 391333 w 936839"/>
                  <a:gd name="connsiteY90" fmla="*/ 752863 h 1747394"/>
                  <a:gd name="connsiteX91" fmla="*/ 400360 w 936839"/>
                  <a:gd name="connsiteY91" fmla="*/ 728537 h 1747394"/>
                  <a:gd name="connsiteX92" fmla="*/ 446454 w 936839"/>
                  <a:gd name="connsiteY92" fmla="*/ 682754 h 1747394"/>
                  <a:gd name="connsiteX93" fmla="*/ 468939 w 936839"/>
                  <a:gd name="connsiteY93" fmla="*/ 672932 h 1747394"/>
                  <a:gd name="connsiteX94" fmla="*/ 475022 w 936839"/>
                  <a:gd name="connsiteY94" fmla="*/ 632627 h 1747394"/>
                  <a:gd name="connsiteX95" fmla="*/ 455295 w 936839"/>
                  <a:gd name="connsiteY95" fmla="*/ 634924 h 1747394"/>
                  <a:gd name="connsiteX96" fmla="*/ 180482 w 936839"/>
                  <a:gd name="connsiteY96" fmla="*/ 317462 h 1747394"/>
                  <a:gd name="connsiteX97" fmla="*/ 455295 w 936839"/>
                  <a:gd name="connsiteY97" fmla="*/ 0 h 1747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936839" h="1747394">
                    <a:moveTo>
                      <a:pt x="503725" y="303449"/>
                    </a:moveTo>
                    <a:lnTo>
                      <a:pt x="494178" y="304026"/>
                    </a:lnTo>
                    <a:lnTo>
                      <a:pt x="501537" y="327869"/>
                    </a:lnTo>
                    <a:cubicBezTo>
                      <a:pt x="501537" y="349179"/>
                      <a:pt x="488664" y="366455"/>
                      <a:pt x="472784" y="366455"/>
                    </a:cubicBezTo>
                    <a:cubicBezTo>
                      <a:pt x="456904" y="366455"/>
                      <a:pt x="444031" y="349179"/>
                      <a:pt x="444031" y="327869"/>
                    </a:cubicBezTo>
                    <a:lnTo>
                      <a:pt x="450577" y="306662"/>
                    </a:lnTo>
                    <a:lnTo>
                      <a:pt x="422129" y="308382"/>
                    </a:lnTo>
                    <a:lnTo>
                      <a:pt x="421671" y="308473"/>
                    </a:lnTo>
                    <a:lnTo>
                      <a:pt x="412380" y="323885"/>
                    </a:lnTo>
                    <a:cubicBezTo>
                      <a:pt x="412380" y="358547"/>
                      <a:pt x="453276" y="386645"/>
                      <a:pt x="503725" y="386645"/>
                    </a:cubicBezTo>
                    <a:cubicBezTo>
                      <a:pt x="554174" y="386645"/>
                      <a:pt x="595070" y="358547"/>
                      <a:pt x="595070" y="323885"/>
                    </a:cubicBezTo>
                    <a:lnTo>
                      <a:pt x="585779" y="308473"/>
                    </a:lnTo>
                    <a:lnTo>
                      <a:pt x="585321" y="308382"/>
                    </a:lnTo>
                    <a:cubicBezTo>
                      <a:pt x="560242" y="305206"/>
                      <a:pt x="532669" y="303449"/>
                      <a:pt x="503725" y="303449"/>
                    </a:cubicBezTo>
                    <a:close/>
                    <a:moveTo>
                      <a:pt x="295219" y="303449"/>
                    </a:moveTo>
                    <a:lnTo>
                      <a:pt x="285672" y="304026"/>
                    </a:lnTo>
                    <a:lnTo>
                      <a:pt x="293031" y="327869"/>
                    </a:lnTo>
                    <a:cubicBezTo>
                      <a:pt x="293031" y="349179"/>
                      <a:pt x="280158" y="366455"/>
                      <a:pt x="264278" y="366455"/>
                    </a:cubicBezTo>
                    <a:cubicBezTo>
                      <a:pt x="248398" y="366455"/>
                      <a:pt x="235525" y="349179"/>
                      <a:pt x="235525" y="327869"/>
                    </a:cubicBezTo>
                    <a:lnTo>
                      <a:pt x="242071" y="306662"/>
                    </a:lnTo>
                    <a:lnTo>
                      <a:pt x="213623" y="308382"/>
                    </a:lnTo>
                    <a:lnTo>
                      <a:pt x="213165" y="308473"/>
                    </a:lnTo>
                    <a:lnTo>
                      <a:pt x="203874" y="323885"/>
                    </a:lnTo>
                    <a:cubicBezTo>
                      <a:pt x="203874" y="358547"/>
                      <a:pt x="244770" y="386645"/>
                      <a:pt x="295219" y="386645"/>
                    </a:cubicBezTo>
                    <a:cubicBezTo>
                      <a:pt x="345668" y="386645"/>
                      <a:pt x="386564" y="358547"/>
                      <a:pt x="386564" y="323885"/>
                    </a:cubicBezTo>
                    <a:lnTo>
                      <a:pt x="377273" y="308473"/>
                    </a:lnTo>
                    <a:lnTo>
                      <a:pt x="376815" y="308382"/>
                    </a:lnTo>
                    <a:cubicBezTo>
                      <a:pt x="351736" y="305206"/>
                      <a:pt x="324163" y="303449"/>
                      <a:pt x="295219" y="303449"/>
                    </a:cubicBezTo>
                    <a:close/>
                    <a:moveTo>
                      <a:pt x="455295" y="0"/>
                    </a:moveTo>
                    <a:cubicBezTo>
                      <a:pt x="607070" y="0"/>
                      <a:pt x="730108" y="142133"/>
                      <a:pt x="730108" y="317462"/>
                    </a:cubicBezTo>
                    <a:cubicBezTo>
                      <a:pt x="730108" y="448959"/>
                      <a:pt x="660899" y="561783"/>
                      <a:pt x="562265" y="609976"/>
                    </a:cubicBezTo>
                    <a:lnTo>
                      <a:pt x="555554" y="612383"/>
                    </a:lnTo>
                    <a:lnTo>
                      <a:pt x="563589" y="665623"/>
                    </a:lnTo>
                    <a:lnTo>
                      <a:pt x="589129" y="673065"/>
                    </a:lnTo>
                    <a:cubicBezTo>
                      <a:pt x="628536" y="691050"/>
                      <a:pt x="659905" y="725843"/>
                      <a:pt x="671992" y="770951"/>
                    </a:cubicBezTo>
                    <a:cubicBezTo>
                      <a:pt x="704431" y="892016"/>
                      <a:pt x="736869" y="1013080"/>
                      <a:pt x="769308" y="1134145"/>
                    </a:cubicBezTo>
                    <a:cubicBezTo>
                      <a:pt x="785424" y="1194290"/>
                      <a:pt x="762683" y="1255691"/>
                      <a:pt x="716475" y="1291698"/>
                    </a:cubicBezTo>
                    <a:lnTo>
                      <a:pt x="703044" y="1298369"/>
                    </a:lnTo>
                    <a:lnTo>
                      <a:pt x="683918" y="1525313"/>
                    </a:lnTo>
                    <a:lnTo>
                      <a:pt x="894542" y="1601215"/>
                    </a:lnTo>
                    <a:cubicBezTo>
                      <a:pt x="927777" y="1613191"/>
                      <a:pt x="945010" y="1649842"/>
                      <a:pt x="933034" y="1683077"/>
                    </a:cubicBezTo>
                    <a:cubicBezTo>
                      <a:pt x="921057" y="1716312"/>
                      <a:pt x="884406" y="1733545"/>
                      <a:pt x="851171" y="1721568"/>
                    </a:cubicBezTo>
                    <a:cubicBezTo>
                      <a:pt x="765432" y="1690671"/>
                      <a:pt x="679693" y="1659773"/>
                      <a:pt x="593954" y="1628875"/>
                    </a:cubicBezTo>
                    <a:cubicBezTo>
                      <a:pt x="577337" y="1622887"/>
                      <a:pt x="564720" y="1610730"/>
                      <a:pt x="557754" y="1595916"/>
                    </a:cubicBezTo>
                    <a:lnTo>
                      <a:pt x="554877" y="1584519"/>
                    </a:lnTo>
                    <a:lnTo>
                      <a:pt x="553354" y="1581792"/>
                    </a:lnTo>
                    <a:lnTo>
                      <a:pt x="552650" y="1575701"/>
                    </a:lnTo>
                    <a:lnTo>
                      <a:pt x="551751" y="1572141"/>
                    </a:lnTo>
                    <a:lnTo>
                      <a:pt x="552024" y="1570290"/>
                    </a:lnTo>
                    <a:lnTo>
                      <a:pt x="550378" y="1556056"/>
                    </a:lnTo>
                    <a:lnTo>
                      <a:pt x="569495" y="1329231"/>
                    </a:lnTo>
                    <a:lnTo>
                      <a:pt x="359272" y="1450603"/>
                    </a:lnTo>
                    <a:lnTo>
                      <a:pt x="417217" y="1666858"/>
                    </a:lnTo>
                    <a:cubicBezTo>
                      <a:pt x="426361" y="1700981"/>
                      <a:pt x="406110" y="1736055"/>
                      <a:pt x="371987" y="1745199"/>
                    </a:cubicBezTo>
                    <a:cubicBezTo>
                      <a:pt x="337864" y="1754342"/>
                      <a:pt x="302790" y="1734092"/>
                      <a:pt x="293646" y="1699969"/>
                    </a:cubicBezTo>
                    <a:cubicBezTo>
                      <a:pt x="270059" y="1611938"/>
                      <a:pt x="246472" y="1523906"/>
                      <a:pt x="222884" y="1435876"/>
                    </a:cubicBezTo>
                    <a:cubicBezTo>
                      <a:pt x="218312" y="1418814"/>
                      <a:pt x="221089" y="1401515"/>
                      <a:pt x="229274" y="1387338"/>
                    </a:cubicBezTo>
                    <a:lnTo>
                      <a:pt x="236986" y="1378470"/>
                    </a:lnTo>
                    <a:lnTo>
                      <a:pt x="238357" y="1375661"/>
                    </a:lnTo>
                    <a:lnTo>
                      <a:pt x="242960" y="1371600"/>
                    </a:lnTo>
                    <a:lnTo>
                      <a:pt x="245365" y="1368834"/>
                    </a:lnTo>
                    <a:lnTo>
                      <a:pt x="247037" y="1368004"/>
                    </a:lnTo>
                    <a:lnTo>
                      <a:pt x="257786" y="1358523"/>
                    </a:lnTo>
                    <a:lnTo>
                      <a:pt x="486202" y="1226647"/>
                    </a:lnTo>
                    <a:lnTo>
                      <a:pt x="478905" y="1211957"/>
                    </a:lnTo>
                    <a:lnTo>
                      <a:pt x="426971" y="1018136"/>
                    </a:lnTo>
                    <a:lnTo>
                      <a:pt x="389660" y="1082759"/>
                    </a:lnTo>
                    <a:cubicBezTo>
                      <a:pt x="380829" y="1098056"/>
                      <a:pt x="366633" y="1108325"/>
                      <a:pt x="350820" y="1112562"/>
                    </a:cubicBezTo>
                    <a:lnTo>
                      <a:pt x="333232" y="1110246"/>
                    </a:lnTo>
                    <a:lnTo>
                      <a:pt x="311517" y="1113105"/>
                    </a:lnTo>
                    <a:lnTo>
                      <a:pt x="47425" y="1042342"/>
                    </a:lnTo>
                    <a:cubicBezTo>
                      <a:pt x="13302" y="1033198"/>
                      <a:pt x="-6948" y="998124"/>
                      <a:pt x="2195" y="964001"/>
                    </a:cubicBezTo>
                    <a:cubicBezTo>
                      <a:pt x="11338" y="929878"/>
                      <a:pt x="46413" y="909627"/>
                      <a:pt x="80536" y="918771"/>
                    </a:cubicBezTo>
                    <a:lnTo>
                      <a:pt x="302310" y="978196"/>
                    </a:lnTo>
                    <a:lnTo>
                      <a:pt x="358546" y="880792"/>
                    </a:lnTo>
                    <a:lnTo>
                      <a:pt x="160257" y="880792"/>
                    </a:lnTo>
                    <a:lnTo>
                      <a:pt x="128476" y="867627"/>
                    </a:lnTo>
                    <a:lnTo>
                      <a:pt x="124708" y="867131"/>
                    </a:lnTo>
                    <a:lnTo>
                      <a:pt x="122370" y="865098"/>
                    </a:lnTo>
                    <a:lnTo>
                      <a:pt x="115027" y="862057"/>
                    </a:lnTo>
                    <a:lnTo>
                      <a:pt x="109577" y="853973"/>
                    </a:lnTo>
                    <a:lnTo>
                      <a:pt x="106204" y="851040"/>
                    </a:lnTo>
                    <a:lnTo>
                      <a:pt x="102301" y="843181"/>
                    </a:lnTo>
                    <a:lnTo>
                      <a:pt x="101319" y="841725"/>
                    </a:lnTo>
                    <a:lnTo>
                      <a:pt x="101142" y="840848"/>
                    </a:lnTo>
                    <a:lnTo>
                      <a:pt x="94905" y="828291"/>
                    </a:lnTo>
                    <a:lnTo>
                      <a:pt x="24142" y="564200"/>
                    </a:lnTo>
                    <a:cubicBezTo>
                      <a:pt x="14998" y="530076"/>
                      <a:pt x="35249" y="495002"/>
                      <a:pt x="69372" y="485859"/>
                    </a:cubicBezTo>
                    <a:cubicBezTo>
                      <a:pt x="103495" y="476715"/>
                      <a:pt x="138569" y="496966"/>
                      <a:pt x="147713" y="531089"/>
                    </a:cubicBezTo>
                    <a:lnTo>
                      <a:pt x="207137" y="752863"/>
                    </a:lnTo>
                    <a:lnTo>
                      <a:pt x="391333" y="752863"/>
                    </a:lnTo>
                    <a:lnTo>
                      <a:pt x="400360" y="728537"/>
                    </a:lnTo>
                    <a:cubicBezTo>
                      <a:pt x="412063" y="710329"/>
                      <a:pt x="427698" y="694600"/>
                      <a:pt x="446454" y="682754"/>
                    </a:cubicBezTo>
                    <a:lnTo>
                      <a:pt x="468939" y="672932"/>
                    </a:lnTo>
                    <a:lnTo>
                      <a:pt x="475022" y="632627"/>
                    </a:lnTo>
                    <a:lnTo>
                      <a:pt x="455295" y="634924"/>
                    </a:lnTo>
                    <a:cubicBezTo>
                      <a:pt x="303520" y="634924"/>
                      <a:pt x="180482" y="492791"/>
                      <a:pt x="180482" y="317462"/>
                    </a:cubicBezTo>
                    <a:cubicBezTo>
                      <a:pt x="180482" y="142133"/>
                      <a:pt x="303520" y="0"/>
                      <a:pt x="45529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9" name="フリーフォーム: 図形 288"/>
            <p:cNvSpPr/>
            <p:nvPr/>
          </p:nvSpPr>
          <p:spPr bwMode="auto">
            <a:xfrm>
              <a:off x="2520951" y="4974053"/>
              <a:ext cx="413898" cy="1058447"/>
            </a:xfrm>
            <a:custGeom>
              <a:avLst/>
              <a:gdLst>
                <a:gd name="connsiteX0" fmla="*/ 205388 w 408841"/>
                <a:gd name="connsiteY0" fmla="*/ 0 h 1060988"/>
                <a:gd name="connsiteX1" fmla="*/ 408841 w 408841"/>
                <a:gd name="connsiteY1" fmla="*/ 0 h 1060988"/>
                <a:gd name="connsiteX2" fmla="*/ 408841 w 408841"/>
                <a:gd name="connsiteY2" fmla="*/ 1060988 h 1060988"/>
                <a:gd name="connsiteX3" fmla="*/ 186649 w 408841"/>
                <a:gd name="connsiteY3" fmla="*/ 1060988 h 1060988"/>
                <a:gd name="connsiteX4" fmla="*/ 98332 w 408841"/>
                <a:gd name="connsiteY4" fmla="*/ 988120 h 1060988"/>
                <a:gd name="connsiteX5" fmla="*/ 20335 w 408841"/>
                <a:gd name="connsiteY5" fmla="*/ 893587 h 1060988"/>
                <a:gd name="connsiteX6" fmla="*/ 0 w 408841"/>
                <a:gd name="connsiteY6" fmla="*/ 856123 h 1060988"/>
                <a:gd name="connsiteX7" fmla="*/ 0 w 408841"/>
                <a:gd name="connsiteY7" fmla="*/ 216792 h 1060988"/>
                <a:gd name="connsiteX8" fmla="*/ 20335 w 408841"/>
                <a:gd name="connsiteY8" fmla="*/ 179327 h 1060988"/>
                <a:gd name="connsiteX9" fmla="*/ 192865 w 408841"/>
                <a:gd name="connsiteY9" fmla="*/ 6797 h 10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8841" h="1060988">
                  <a:moveTo>
                    <a:pt x="205388" y="0"/>
                  </a:moveTo>
                  <a:lnTo>
                    <a:pt x="408841" y="0"/>
                  </a:lnTo>
                  <a:lnTo>
                    <a:pt x="408841" y="1060988"/>
                  </a:lnTo>
                  <a:lnTo>
                    <a:pt x="186649" y="1060988"/>
                  </a:lnTo>
                  <a:lnTo>
                    <a:pt x="98332" y="988120"/>
                  </a:lnTo>
                  <a:cubicBezTo>
                    <a:pt x="69434" y="959223"/>
                    <a:pt x="43293" y="927569"/>
                    <a:pt x="20335" y="893587"/>
                  </a:cubicBezTo>
                  <a:lnTo>
                    <a:pt x="0" y="856123"/>
                  </a:lnTo>
                  <a:lnTo>
                    <a:pt x="0" y="216792"/>
                  </a:lnTo>
                  <a:lnTo>
                    <a:pt x="20335" y="179327"/>
                  </a:lnTo>
                  <a:cubicBezTo>
                    <a:pt x="66250" y="111364"/>
                    <a:pt x="124902" y="52712"/>
                    <a:pt x="192865" y="6797"/>
                  </a:cubicBez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禁止 79"/>
            <p:cNvSpPr/>
            <p:nvPr/>
          </p:nvSpPr>
          <p:spPr bwMode="auto">
            <a:xfrm>
              <a:off x="2304213" y="4737566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32418" y="2778038"/>
            <a:ext cx="1551007" cy="1551007"/>
            <a:chOff x="2387715" y="501691"/>
            <a:chExt cx="1551007" cy="1551007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2387715" y="501691"/>
              <a:ext cx="1551007" cy="1551007"/>
              <a:chOff x="3755972" y="1625167"/>
              <a:chExt cx="1551007" cy="1551007"/>
            </a:xfrm>
          </p:grpSpPr>
          <p:sp>
            <p:nvSpPr>
              <p:cNvPr id="37" name="禁止 77"/>
              <p:cNvSpPr/>
              <p:nvPr/>
            </p:nvSpPr>
            <p:spPr bwMode="auto">
              <a:xfrm>
                <a:off x="3755972" y="162516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禁止 79"/>
              <p:cNvSpPr/>
              <p:nvPr/>
            </p:nvSpPr>
            <p:spPr bwMode="auto">
              <a:xfrm>
                <a:off x="3755972" y="162516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2626289" y="777313"/>
              <a:ext cx="1073858" cy="999762"/>
              <a:chOff x="1910767" y="590452"/>
              <a:chExt cx="1505500" cy="1401621"/>
            </a:xfrm>
          </p:grpSpPr>
          <p:sp>
            <p:nvSpPr>
              <p:cNvPr id="31" name="フリーフォーム: 図形 30"/>
              <p:cNvSpPr/>
              <p:nvPr/>
            </p:nvSpPr>
            <p:spPr bwMode="auto">
              <a:xfrm>
                <a:off x="1910767" y="863715"/>
                <a:ext cx="509690" cy="1083353"/>
              </a:xfrm>
              <a:custGeom>
                <a:avLst/>
                <a:gdLst>
                  <a:gd name="connsiteX0" fmla="*/ 254845 w 509690"/>
                  <a:gd name="connsiteY0" fmla="*/ 0 h 1083353"/>
                  <a:gd name="connsiteX1" fmla="*/ 509690 w 509690"/>
                  <a:gd name="connsiteY1" fmla="*/ 254845 h 1083353"/>
                  <a:gd name="connsiteX2" fmla="*/ 354042 w 509690"/>
                  <a:gd name="connsiteY2" fmla="*/ 489663 h 1083353"/>
                  <a:gd name="connsiteX3" fmla="*/ 311321 w 509690"/>
                  <a:gd name="connsiteY3" fmla="*/ 498288 h 1083353"/>
                  <a:gd name="connsiteX4" fmla="*/ 325484 w 509690"/>
                  <a:gd name="connsiteY4" fmla="*/ 498288 h 1083353"/>
                  <a:gd name="connsiteX5" fmla="*/ 479869 w 509690"/>
                  <a:gd name="connsiteY5" fmla="*/ 652673 h 1083353"/>
                  <a:gd name="connsiteX6" fmla="*/ 479869 w 509690"/>
                  <a:gd name="connsiteY6" fmla="*/ 1083353 h 1083353"/>
                  <a:gd name="connsiteX7" fmla="*/ 29819 w 509690"/>
                  <a:gd name="connsiteY7" fmla="*/ 1083353 h 1083353"/>
                  <a:gd name="connsiteX8" fmla="*/ 29819 w 509690"/>
                  <a:gd name="connsiteY8" fmla="*/ 652673 h 1083353"/>
                  <a:gd name="connsiteX9" fmla="*/ 184204 w 509690"/>
                  <a:gd name="connsiteY9" fmla="*/ 498288 h 1083353"/>
                  <a:gd name="connsiteX10" fmla="*/ 198369 w 509690"/>
                  <a:gd name="connsiteY10" fmla="*/ 498288 h 1083353"/>
                  <a:gd name="connsiteX11" fmla="*/ 155648 w 509690"/>
                  <a:gd name="connsiteY11" fmla="*/ 489663 h 1083353"/>
                  <a:gd name="connsiteX12" fmla="*/ 0 w 509690"/>
                  <a:gd name="connsiteY12" fmla="*/ 254845 h 1083353"/>
                  <a:gd name="connsiteX13" fmla="*/ 254845 w 509690"/>
                  <a:gd name="connsiteY13" fmla="*/ 0 h 1083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9690" h="1083353">
                    <a:moveTo>
                      <a:pt x="254845" y="0"/>
                    </a:moveTo>
                    <a:cubicBezTo>
                      <a:pt x="395592" y="0"/>
                      <a:pt x="509690" y="114098"/>
                      <a:pt x="509690" y="254845"/>
                    </a:cubicBezTo>
                    <a:cubicBezTo>
                      <a:pt x="509690" y="360405"/>
                      <a:pt x="445510" y="450975"/>
                      <a:pt x="354042" y="489663"/>
                    </a:cubicBezTo>
                    <a:lnTo>
                      <a:pt x="311321" y="498288"/>
                    </a:lnTo>
                    <a:lnTo>
                      <a:pt x="325484" y="498288"/>
                    </a:lnTo>
                    <a:cubicBezTo>
                      <a:pt x="410748" y="498288"/>
                      <a:pt x="479869" y="567409"/>
                      <a:pt x="479869" y="652673"/>
                    </a:cubicBezTo>
                    <a:lnTo>
                      <a:pt x="479869" y="1083353"/>
                    </a:lnTo>
                    <a:lnTo>
                      <a:pt x="29819" y="1083353"/>
                    </a:lnTo>
                    <a:lnTo>
                      <a:pt x="29819" y="652673"/>
                    </a:lnTo>
                    <a:cubicBezTo>
                      <a:pt x="29819" y="567409"/>
                      <a:pt x="98940" y="498288"/>
                      <a:pt x="184204" y="498288"/>
                    </a:cubicBezTo>
                    <a:lnTo>
                      <a:pt x="198369" y="498288"/>
                    </a:lnTo>
                    <a:lnTo>
                      <a:pt x="155648" y="489663"/>
                    </a:lnTo>
                    <a:cubicBezTo>
                      <a:pt x="64180" y="450975"/>
                      <a:pt x="0" y="360405"/>
                      <a:pt x="0" y="254845"/>
                    </a:cubicBezTo>
                    <a:cubicBezTo>
                      <a:pt x="0" y="114098"/>
                      <a:pt x="114098" y="0"/>
                      <a:pt x="25484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/>
              <p:cNvSpPr/>
              <p:nvPr/>
            </p:nvSpPr>
            <p:spPr bwMode="auto">
              <a:xfrm rot="5400000">
                <a:off x="2006506" y="966883"/>
                <a:ext cx="305704" cy="317162"/>
              </a:xfrm>
              <a:custGeom>
                <a:avLst/>
                <a:gdLst>
                  <a:gd name="connsiteX0" fmla="*/ 0 w 1223286"/>
                  <a:gd name="connsiteY0" fmla="*/ 1269135 h 1269135"/>
                  <a:gd name="connsiteX1" fmla="*/ 0 w 1223286"/>
                  <a:gd name="connsiteY1" fmla="*/ 968075 h 1269135"/>
                  <a:gd name="connsiteX2" fmla="*/ 391358 w 1223286"/>
                  <a:gd name="connsiteY2" fmla="*/ 634568 h 1269135"/>
                  <a:gd name="connsiteX3" fmla="*/ 1 w 1223286"/>
                  <a:gd name="connsiteY3" fmla="*/ 301061 h 1269135"/>
                  <a:gd name="connsiteX4" fmla="*/ 1 w 1223286"/>
                  <a:gd name="connsiteY4" fmla="*/ 0 h 1269135"/>
                  <a:gd name="connsiteX5" fmla="*/ 574233 w 1223286"/>
                  <a:gd name="connsiteY5" fmla="*/ 489350 h 1269135"/>
                  <a:gd name="connsiteX6" fmla="*/ 574233 w 1223286"/>
                  <a:gd name="connsiteY6" fmla="*/ 252012 h 1269135"/>
                  <a:gd name="connsiteX7" fmla="*/ 798877 w 1223286"/>
                  <a:gd name="connsiteY7" fmla="*/ 252012 h 1269135"/>
                  <a:gd name="connsiteX8" fmla="*/ 798877 w 1223286"/>
                  <a:gd name="connsiteY8" fmla="*/ 522246 h 1269135"/>
                  <a:gd name="connsiteX9" fmla="*/ 864746 w 1223286"/>
                  <a:gd name="connsiteY9" fmla="*/ 522246 h 1269135"/>
                  <a:gd name="connsiteX10" fmla="*/ 864746 w 1223286"/>
                  <a:gd name="connsiteY10" fmla="*/ 252012 h 1269135"/>
                  <a:gd name="connsiteX11" fmla="*/ 1089390 w 1223286"/>
                  <a:gd name="connsiteY11" fmla="*/ 252012 h 1269135"/>
                  <a:gd name="connsiteX12" fmla="*/ 1089390 w 1223286"/>
                  <a:gd name="connsiteY12" fmla="*/ 522246 h 1269135"/>
                  <a:gd name="connsiteX13" fmla="*/ 1223286 w 1223286"/>
                  <a:gd name="connsiteY13" fmla="*/ 522246 h 1269135"/>
                  <a:gd name="connsiteX14" fmla="*/ 1223286 w 1223286"/>
                  <a:gd name="connsiteY14" fmla="*/ 746890 h 1269135"/>
                  <a:gd name="connsiteX15" fmla="*/ 1089390 w 1223286"/>
                  <a:gd name="connsiteY15" fmla="*/ 746890 h 1269135"/>
                  <a:gd name="connsiteX16" fmla="*/ 1089390 w 1223286"/>
                  <a:gd name="connsiteY16" fmla="*/ 1016547 h 1269135"/>
                  <a:gd name="connsiteX17" fmla="*/ 864746 w 1223286"/>
                  <a:gd name="connsiteY17" fmla="*/ 1016547 h 1269135"/>
                  <a:gd name="connsiteX18" fmla="*/ 864746 w 1223286"/>
                  <a:gd name="connsiteY18" fmla="*/ 746890 h 1269135"/>
                  <a:gd name="connsiteX19" fmla="*/ 798877 w 1223286"/>
                  <a:gd name="connsiteY19" fmla="*/ 746890 h 1269135"/>
                  <a:gd name="connsiteX20" fmla="*/ 798877 w 1223286"/>
                  <a:gd name="connsiteY20" fmla="*/ 1016547 h 1269135"/>
                  <a:gd name="connsiteX21" fmla="*/ 574233 w 1223286"/>
                  <a:gd name="connsiteY21" fmla="*/ 1016547 h 1269135"/>
                  <a:gd name="connsiteX22" fmla="*/ 574233 w 1223286"/>
                  <a:gd name="connsiteY22" fmla="*/ 779785 h 1269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23286" h="1269135">
                    <a:moveTo>
                      <a:pt x="0" y="1269135"/>
                    </a:moveTo>
                    <a:lnTo>
                      <a:pt x="0" y="968075"/>
                    </a:lnTo>
                    <a:lnTo>
                      <a:pt x="391358" y="634568"/>
                    </a:lnTo>
                    <a:lnTo>
                      <a:pt x="1" y="301061"/>
                    </a:lnTo>
                    <a:lnTo>
                      <a:pt x="1" y="0"/>
                    </a:lnTo>
                    <a:lnTo>
                      <a:pt x="574233" y="489350"/>
                    </a:lnTo>
                    <a:lnTo>
                      <a:pt x="574233" y="252012"/>
                    </a:lnTo>
                    <a:lnTo>
                      <a:pt x="798877" y="252012"/>
                    </a:lnTo>
                    <a:lnTo>
                      <a:pt x="798877" y="522246"/>
                    </a:lnTo>
                    <a:lnTo>
                      <a:pt x="864746" y="522246"/>
                    </a:lnTo>
                    <a:lnTo>
                      <a:pt x="864746" y="252012"/>
                    </a:lnTo>
                    <a:lnTo>
                      <a:pt x="1089390" y="252012"/>
                    </a:lnTo>
                    <a:lnTo>
                      <a:pt x="1089390" y="522246"/>
                    </a:lnTo>
                    <a:lnTo>
                      <a:pt x="1223286" y="522246"/>
                    </a:lnTo>
                    <a:lnTo>
                      <a:pt x="1223286" y="746890"/>
                    </a:lnTo>
                    <a:lnTo>
                      <a:pt x="1089390" y="746890"/>
                    </a:lnTo>
                    <a:lnTo>
                      <a:pt x="1089390" y="1016547"/>
                    </a:lnTo>
                    <a:lnTo>
                      <a:pt x="864746" y="1016547"/>
                    </a:lnTo>
                    <a:lnTo>
                      <a:pt x="864746" y="746890"/>
                    </a:lnTo>
                    <a:lnTo>
                      <a:pt x="798877" y="746890"/>
                    </a:lnTo>
                    <a:lnTo>
                      <a:pt x="798877" y="1016547"/>
                    </a:lnTo>
                    <a:lnTo>
                      <a:pt x="574233" y="1016547"/>
                    </a:lnTo>
                    <a:lnTo>
                      <a:pt x="574233" y="77978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/>
              <p:cNvSpPr/>
              <p:nvPr/>
            </p:nvSpPr>
            <p:spPr bwMode="auto">
              <a:xfrm>
                <a:off x="2906577" y="908720"/>
                <a:ext cx="509690" cy="1083353"/>
              </a:xfrm>
              <a:custGeom>
                <a:avLst/>
                <a:gdLst>
                  <a:gd name="connsiteX0" fmla="*/ 254845 w 509690"/>
                  <a:gd name="connsiteY0" fmla="*/ 0 h 1083353"/>
                  <a:gd name="connsiteX1" fmla="*/ 509690 w 509690"/>
                  <a:gd name="connsiteY1" fmla="*/ 254845 h 1083353"/>
                  <a:gd name="connsiteX2" fmla="*/ 354042 w 509690"/>
                  <a:gd name="connsiteY2" fmla="*/ 489663 h 1083353"/>
                  <a:gd name="connsiteX3" fmla="*/ 311321 w 509690"/>
                  <a:gd name="connsiteY3" fmla="*/ 498288 h 1083353"/>
                  <a:gd name="connsiteX4" fmla="*/ 325484 w 509690"/>
                  <a:gd name="connsiteY4" fmla="*/ 498288 h 1083353"/>
                  <a:gd name="connsiteX5" fmla="*/ 479869 w 509690"/>
                  <a:gd name="connsiteY5" fmla="*/ 652673 h 1083353"/>
                  <a:gd name="connsiteX6" fmla="*/ 479869 w 509690"/>
                  <a:gd name="connsiteY6" fmla="*/ 1083353 h 1083353"/>
                  <a:gd name="connsiteX7" fmla="*/ 29819 w 509690"/>
                  <a:gd name="connsiteY7" fmla="*/ 1083353 h 1083353"/>
                  <a:gd name="connsiteX8" fmla="*/ 29819 w 509690"/>
                  <a:gd name="connsiteY8" fmla="*/ 652673 h 1083353"/>
                  <a:gd name="connsiteX9" fmla="*/ 184204 w 509690"/>
                  <a:gd name="connsiteY9" fmla="*/ 498288 h 1083353"/>
                  <a:gd name="connsiteX10" fmla="*/ 198369 w 509690"/>
                  <a:gd name="connsiteY10" fmla="*/ 498288 h 1083353"/>
                  <a:gd name="connsiteX11" fmla="*/ 155648 w 509690"/>
                  <a:gd name="connsiteY11" fmla="*/ 489663 h 1083353"/>
                  <a:gd name="connsiteX12" fmla="*/ 0 w 509690"/>
                  <a:gd name="connsiteY12" fmla="*/ 254845 h 1083353"/>
                  <a:gd name="connsiteX13" fmla="*/ 254845 w 509690"/>
                  <a:gd name="connsiteY13" fmla="*/ 0 h 1083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9690" h="1083353">
                    <a:moveTo>
                      <a:pt x="254845" y="0"/>
                    </a:moveTo>
                    <a:cubicBezTo>
                      <a:pt x="395592" y="0"/>
                      <a:pt x="509690" y="114098"/>
                      <a:pt x="509690" y="254845"/>
                    </a:cubicBezTo>
                    <a:cubicBezTo>
                      <a:pt x="509690" y="360405"/>
                      <a:pt x="445510" y="450976"/>
                      <a:pt x="354042" y="489663"/>
                    </a:cubicBezTo>
                    <a:lnTo>
                      <a:pt x="311321" y="498288"/>
                    </a:lnTo>
                    <a:lnTo>
                      <a:pt x="325484" y="498288"/>
                    </a:lnTo>
                    <a:cubicBezTo>
                      <a:pt x="410748" y="498288"/>
                      <a:pt x="479869" y="567409"/>
                      <a:pt x="479869" y="652673"/>
                    </a:cubicBezTo>
                    <a:lnTo>
                      <a:pt x="479869" y="1083353"/>
                    </a:lnTo>
                    <a:lnTo>
                      <a:pt x="29819" y="1083353"/>
                    </a:lnTo>
                    <a:lnTo>
                      <a:pt x="29819" y="652673"/>
                    </a:lnTo>
                    <a:cubicBezTo>
                      <a:pt x="29819" y="567409"/>
                      <a:pt x="98940" y="498288"/>
                      <a:pt x="184204" y="498288"/>
                    </a:cubicBezTo>
                    <a:lnTo>
                      <a:pt x="198369" y="498288"/>
                    </a:lnTo>
                    <a:lnTo>
                      <a:pt x="155648" y="489663"/>
                    </a:lnTo>
                    <a:cubicBezTo>
                      <a:pt x="64180" y="450976"/>
                      <a:pt x="0" y="360405"/>
                      <a:pt x="0" y="254845"/>
                    </a:cubicBezTo>
                    <a:cubicBezTo>
                      <a:pt x="0" y="114098"/>
                      <a:pt x="114098" y="0"/>
                      <a:pt x="254845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/>
              <p:cNvSpPr/>
              <p:nvPr/>
            </p:nvSpPr>
            <p:spPr bwMode="auto">
              <a:xfrm rot="5400000">
                <a:off x="3002317" y="1011888"/>
                <a:ext cx="305704" cy="317162"/>
              </a:xfrm>
              <a:custGeom>
                <a:avLst/>
                <a:gdLst>
                  <a:gd name="connsiteX0" fmla="*/ 0 w 1223286"/>
                  <a:gd name="connsiteY0" fmla="*/ 1269135 h 1269135"/>
                  <a:gd name="connsiteX1" fmla="*/ 0 w 1223286"/>
                  <a:gd name="connsiteY1" fmla="*/ 968075 h 1269135"/>
                  <a:gd name="connsiteX2" fmla="*/ 391358 w 1223286"/>
                  <a:gd name="connsiteY2" fmla="*/ 634568 h 1269135"/>
                  <a:gd name="connsiteX3" fmla="*/ 1 w 1223286"/>
                  <a:gd name="connsiteY3" fmla="*/ 301061 h 1269135"/>
                  <a:gd name="connsiteX4" fmla="*/ 1 w 1223286"/>
                  <a:gd name="connsiteY4" fmla="*/ 0 h 1269135"/>
                  <a:gd name="connsiteX5" fmla="*/ 574233 w 1223286"/>
                  <a:gd name="connsiteY5" fmla="*/ 489350 h 1269135"/>
                  <a:gd name="connsiteX6" fmla="*/ 574233 w 1223286"/>
                  <a:gd name="connsiteY6" fmla="*/ 252012 h 1269135"/>
                  <a:gd name="connsiteX7" fmla="*/ 798877 w 1223286"/>
                  <a:gd name="connsiteY7" fmla="*/ 252012 h 1269135"/>
                  <a:gd name="connsiteX8" fmla="*/ 798877 w 1223286"/>
                  <a:gd name="connsiteY8" fmla="*/ 522246 h 1269135"/>
                  <a:gd name="connsiteX9" fmla="*/ 864746 w 1223286"/>
                  <a:gd name="connsiteY9" fmla="*/ 522246 h 1269135"/>
                  <a:gd name="connsiteX10" fmla="*/ 864746 w 1223286"/>
                  <a:gd name="connsiteY10" fmla="*/ 252012 h 1269135"/>
                  <a:gd name="connsiteX11" fmla="*/ 1089390 w 1223286"/>
                  <a:gd name="connsiteY11" fmla="*/ 252012 h 1269135"/>
                  <a:gd name="connsiteX12" fmla="*/ 1089390 w 1223286"/>
                  <a:gd name="connsiteY12" fmla="*/ 522246 h 1269135"/>
                  <a:gd name="connsiteX13" fmla="*/ 1223286 w 1223286"/>
                  <a:gd name="connsiteY13" fmla="*/ 522246 h 1269135"/>
                  <a:gd name="connsiteX14" fmla="*/ 1223286 w 1223286"/>
                  <a:gd name="connsiteY14" fmla="*/ 746890 h 1269135"/>
                  <a:gd name="connsiteX15" fmla="*/ 1089390 w 1223286"/>
                  <a:gd name="connsiteY15" fmla="*/ 746890 h 1269135"/>
                  <a:gd name="connsiteX16" fmla="*/ 1089390 w 1223286"/>
                  <a:gd name="connsiteY16" fmla="*/ 1016547 h 1269135"/>
                  <a:gd name="connsiteX17" fmla="*/ 864746 w 1223286"/>
                  <a:gd name="connsiteY17" fmla="*/ 1016547 h 1269135"/>
                  <a:gd name="connsiteX18" fmla="*/ 864746 w 1223286"/>
                  <a:gd name="connsiteY18" fmla="*/ 746890 h 1269135"/>
                  <a:gd name="connsiteX19" fmla="*/ 798877 w 1223286"/>
                  <a:gd name="connsiteY19" fmla="*/ 746890 h 1269135"/>
                  <a:gd name="connsiteX20" fmla="*/ 798877 w 1223286"/>
                  <a:gd name="connsiteY20" fmla="*/ 1016547 h 1269135"/>
                  <a:gd name="connsiteX21" fmla="*/ 574233 w 1223286"/>
                  <a:gd name="connsiteY21" fmla="*/ 1016547 h 1269135"/>
                  <a:gd name="connsiteX22" fmla="*/ 574233 w 1223286"/>
                  <a:gd name="connsiteY22" fmla="*/ 779785 h 1269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23286" h="1269135">
                    <a:moveTo>
                      <a:pt x="0" y="1269135"/>
                    </a:moveTo>
                    <a:lnTo>
                      <a:pt x="0" y="968075"/>
                    </a:lnTo>
                    <a:lnTo>
                      <a:pt x="391358" y="634568"/>
                    </a:lnTo>
                    <a:lnTo>
                      <a:pt x="1" y="301061"/>
                    </a:lnTo>
                    <a:lnTo>
                      <a:pt x="1" y="0"/>
                    </a:lnTo>
                    <a:lnTo>
                      <a:pt x="574233" y="489350"/>
                    </a:lnTo>
                    <a:lnTo>
                      <a:pt x="574233" y="252012"/>
                    </a:lnTo>
                    <a:lnTo>
                      <a:pt x="798877" y="252012"/>
                    </a:lnTo>
                    <a:lnTo>
                      <a:pt x="798877" y="522246"/>
                    </a:lnTo>
                    <a:lnTo>
                      <a:pt x="864746" y="522246"/>
                    </a:lnTo>
                    <a:lnTo>
                      <a:pt x="864746" y="252012"/>
                    </a:lnTo>
                    <a:lnTo>
                      <a:pt x="1089390" y="252012"/>
                    </a:lnTo>
                    <a:lnTo>
                      <a:pt x="1089390" y="522246"/>
                    </a:lnTo>
                    <a:lnTo>
                      <a:pt x="1223286" y="522246"/>
                    </a:lnTo>
                    <a:lnTo>
                      <a:pt x="1223286" y="746890"/>
                    </a:lnTo>
                    <a:lnTo>
                      <a:pt x="1089390" y="746890"/>
                    </a:lnTo>
                    <a:lnTo>
                      <a:pt x="1089390" y="1016547"/>
                    </a:lnTo>
                    <a:lnTo>
                      <a:pt x="864746" y="1016547"/>
                    </a:lnTo>
                    <a:lnTo>
                      <a:pt x="864746" y="746890"/>
                    </a:lnTo>
                    <a:lnTo>
                      <a:pt x="798877" y="746890"/>
                    </a:lnTo>
                    <a:lnTo>
                      <a:pt x="798877" y="1016547"/>
                    </a:lnTo>
                    <a:lnTo>
                      <a:pt x="574233" y="1016547"/>
                    </a:lnTo>
                    <a:lnTo>
                      <a:pt x="574233" y="77978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/>
              <p:cNvSpPr/>
              <p:nvPr/>
            </p:nvSpPr>
            <p:spPr bwMode="auto">
              <a:xfrm>
                <a:off x="2409395" y="590452"/>
                <a:ext cx="509690" cy="1083353"/>
              </a:xfrm>
              <a:custGeom>
                <a:avLst/>
                <a:gdLst>
                  <a:gd name="connsiteX0" fmla="*/ 254845 w 509690"/>
                  <a:gd name="connsiteY0" fmla="*/ 0 h 1083353"/>
                  <a:gd name="connsiteX1" fmla="*/ 509690 w 509690"/>
                  <a:gd name="connsiteY1" fmla="*/ 254845 h 1083353"/>
                  <a:gd name="connsiteX2" fmla="*/ 354042 w 509690"/>
                  <a:gd name="connsiteY2" fmla="*/ 489663 h 1083353"/>
                  <a:gd name="connsiteX3" fmla="*/ 311321 w 509690"/>
                  <a:gd name="connsiteY3" fmla="*/ 498288 h 1083353"/>
                  <a:gd name="connsiteX4" fmla="*/ 325484 w 509690"/>
                  <a:gd name="connsiteY4" fmla="*/ 498288 h 1083353"/>
                  <a:gd name="connsiteX5" fmla="*/ 479869 w 509690"/>
                  <a:gd name="connsiteY5" fmla="*/ 652673 h 1083353"/>
                  <a:gd name="connsiteX6" fmla="*/ 479869 w 509690"/>
                  <a:gd name="connsiteY6" fmla="*/ 1083353 h 1083353"/>
                  <a:gd name="connsiteX7" fmla="*/ 29819 w 509690"/>
                  <a:gd name="connsiteY7" fmla="*/ 1083353 h 1083353"/>
                  <a:gd name="connsiteX8" fmla="*/ 29819 w 509690"/>
                  <a:gd name="connsiteY8" fmla="*/ 652673 h 1083353"/>
                  <a:gd name="connsiteX9" fmla="*/ 184204 w 509690"/>
                  <a:gd name="connsiteY9" fmla="*/ 498288 h 1083353"/>
                  <a:gd name="connsiteX10" fmla="*/ 198369 w 509690"/>
                  <a:gd name="connsiteY10" fmla="*/ 498288 h 1083353"/>
                  <a:gd name="connsiteX11" fmla="*/ 155648 w 509690"/>
                  <a:gd name="connsiteY11" fmla="*/ 489663 h 1083353"/>
                  <a:gd name="connsiteX12" fmla="*/ 0 w 509690"/>
                  <a:gd name="connsiteY12" fmla="*/ 254845 h 1083353"/>
                  <a:gd name="connsiteX13" fmla="*/ 254845 w 509690"/>
                  <a:gd name="connsiteY13" fmla="*/ 0 h 1083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9690" h="1083353">
                    <a:moveTo>
                      <a:pt x="254845" y="0"/>
                    </a:moveTo>
                    <a:cubicBezTo>
                      <a:pt x="395592" y="0"/>
                      <a:pt x="509690" y="114098"/>
                      <a:pt x="509690" y="254845"/>
                    </a:cubicBezTo>
                    <a:cubicBezTo>
                      <a:pt x="509690" y="360405"/>
                      <a:pt x="445510" y="450975"/>
                      <a:pt x="354042" y="489663"/>
                    </a:cubicBezTo>
                    <a:lnTo>
                      <a:pt x="311321" y="498288"/>
                    </a:lnTo>
                    <a:lnTo>
                      <a:pt x="325484" y="498288"/>
                    </a:lnTo>
                    <a:cubicBezTo>
                      <a:pt x="410748" y="498288"/>
                      <a:pt x="479869" y="567409"/>
                      <a:pt x="479869" y="652673"/>
                    </a:cubicBezTo>
                    <a:lnTo>
                      <a:pt x="479869" y="1083353"/>
                    </a:lnTo>
                    <a:lnTo>
                      <a:pt x="29819" y="1083353"/>
                    </a:lnTo>
                    <a:lnTo>
                      <a:pt x="29819" y="652673"/>
                    </a:lnTo>
                    <a:cubicBezTo>
                      <a:pt x="29819" y="567409"/>
                      <a:pt x="98940" y="498288"/>
                      <a:pt x="184204" y="498288"/>
                    </a:cubicBezTo>
                    <a:lnTo>
                      <a:pt x="198369" y="498288"/>
                    </a:lnTo>
                    <a:lnTo>
                      <a:pt x="155648" y="489663"/>
                    </a:lnTo>
                    <a:cubicBezTo>
                      <a:pt x="64180" y="450975"/>
                      <a:pt x="0" y="360405"/>
                      <a:pt x="0" y="254845"/>
                    </a:cubicBezTo>
                    <a:cubicBezTo>
                      <a:pt x="0" y="114098"/>
                      <a:pt x="114098" y="0"/>
                      <a:pt x="254845" y="0"/>
                    </a:cubicBezTo>
                    <a:close/>
                  </a:path>
                </a:pathLst>
              </a:custGeom>
              <a:solidFill>
                <a:srgbClr val="FF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/>
              <p:cNvSpPr/>
              <p:nvPr/>
            </p:nvSpPr>
            <p:spPr bwMode="auto">
              <a:xfrm rot="5400000">
                <a:off x="2505134" y="693620"/>
                <a:ext cx="305704" cy="317162"/>
              </a:xfrm>
              <a:custGeom>
                <a:avLst/>
                <a:gdLst>
                  <a:gd name="connsiteX0" fmla="*/ 0 w 1223286"/>
                  <a:gd name="connsiteY0" fmla="*/ 1269135 h 1269135"/>
                  <a:gd name="connsiteX1" fmla="*/ 0 w 1223286"/>
                  <a:gd name="connsiteY1" fmla="*/ 968075 h 1269135"/>
                  <a:gd name="connsiteX2" fmla="*/ 391358 w 1223286"/>
                  <a:gd name="connsiteY2" fmla="*/ 634568 h 1269135"/>
                  <a:gd name="connsiteX3" fmla="*/ 1 w 1223286"/>
                  <a:gd name="connsiteY3" fmla="*/ 301061 h 1269135"/>
                  <a:gd name="connsiteX4" fmla="*/ 1 w 1223286"/>
                  <a:gd name="connsiteY4" fmla="*/ 0 h 1269135"/>
                  <a:gd name="connsiteX5" fmla="*/ 574233 w 1223286"/>
                  <a:gd name="connsiteY5" fmla="*/ 489350 h 1269135"/>
                  <a:gd name="connsiteX6" fmla="*/ 574233 w 1223286"/>
                  <a:gd name="connsiteY6" fmla="*/ 252012 h 1269135"/>
                  <a:gd name="connsiteX7" fmla="*/ 798877 w 1223286"/>
                  <a:gd name="connsiteY7" fmla="*/ 252012 h 1269135"/>
                  <a:gd name="connsiteX8" fmla="*/ 798877 w 1223286"/>
                  <a:gd name="connsiteY8" fmla="*/ 522246 h 1269135"/>
                  <a:gd name="connsiteX9" fmla="*/ 864746 w 1223286"/>
                  <a:gd name="connsiteY9" fmla="*/ 522246 h 1269135"/>
                  <a:gd name="connsiteX10" fmla="*/ 864746 w 1223286"/>
                  <a:gd name="connsiteY10" fmla="*/ 252012 h 1269135"/>
                  <a:gd name="connsiteX11" fmla="*/ 1089390 w 1223286"/>
                  <a:gd name="connsiteY11" fmla="*/ 252012 h 1269135"/>
                  <a:gd name="connsiteX12" fmla="*/ 1089390 w 1223286"/>
                  <a:gd name="connsiteY12" fmla="*/ 522246 h 1269135"/>
                  <a:gd name="connsiteX13" fmla="*/ 1223286 w 1223286"/>
                  <a:gd name="connsiteY13" fmla="*/ 522246 h 1269135"/>
                  <a:gd name="connsiteX14" fmla="*/ 1223286 w 1223286"/>
                  <a:gd name="connsiteY14" fmla="*/ 746890 h 1269135"/>
                  <a:gd name="connsiteX15" fmla="*/ 1089390 w 1223286"/>
                  <a:gd name="connsiteY15" fmla="*/ 746890 h 1269135"/>
                  <a:gd name="connsiteX16" fmla="*/ 1089390 w 1223286"/>
                  <a:gd name="connsiteY16" fmla="*/ 1016547 h 1269135"/>
                  <a:gd name="connsiteX17" fmla="*/ 864746 w 1223286"/>
                  <a:gd name="connsiteY17" fmla="*/ 1016547 h 1269135"/>
                  <a:gd name="connsiteX18" fmla="*/ 864746 w 1223286"/>
                  <a:gd name="connsiteY18" fmla="*/ 746890 h 1269135"/>
                  <a:gd name="connsiteX19" fmla="*/ 798877 w 1223286"/>
                  <a:gd name="connsiteY19" fmla="*/ 746890 h 1269135"/>
                  <a:gd name="connsiteX20" fmla="*/ 798877 w 1223286"/>
                  <a:gd name="connsiteY20" fmla="*/ 1016547 h 1269135"/>
                  <a:gd name="connsiteX21" fmla="*/ 574233 w 1223286"/>
                  <a:gd name="connsiteY21" fmla="*/ 1016547 h 1269135"/>
                  <a:gd name="connsiteX22" fmla="*/ 574233 w 1223286"/>
                  <a:gd name="connsiteY22" fmla="*/ 779785 h 1269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23286" h="1269135">
                    <a:moveTo>
                      <a:pt x="0" y="1269135"/>
                    </a:moveTo>
                    <a:lnTo>
                      <a:pt x="0" y="968075"/>
                    </a:lnTo>
                    <a:lnTo>
                      <a:pt x="391358" y="634568"/>
                    </a:lnTo>
                    <a:lnTo>
                      <a:pt x="1" y="301061"/>
                    </a:lnTo>
                    <a:lnTo>
                      <a:pt x="1" y="0"/>
                    </a:lnTo>
                    <a:lnTo>
                      <a:pt x="574233" y="489350"/>
                    </a:lnTo>
                    <a:lnTo>
                      <a:pt x="574233" y="252012"/>
                    </a:lnTo>
                    <a:lnTo>
                      <a:pt x="798877" y="252012"/>
                    </a:lnTo>
                    <a:lnTo>
                      <a:pt x="798877" y="522246"/>
                    </a:lnTo>
                    <a:lnTo>
                      <a:pt x="864746" y="522246"/>
                    </a:lnTo>
                    <a:lnTo>
                      <a:pt x="864746" y="252012"/>
                    </a:lnTo>
                    <a:lnTo>
                      <a:pt x="1089390" y="252012"/>
                    </a:lnTo>
                    <a:lnTo>
                      <a:pt x="1089390" y="522246"/>
                    </a:lnTo>
                    <a:lnTo>
                      <a:pt x="1223286" y="522246"/>
                    </a:lnTo>
                    <a:lnTo>
                      <a:pt x="1223286" y="746890"/>
                    </a:lnTo>
                    <a:lnTo>
                      <a:pt x="1089390" y="746890"/>
                    </a:lnTo>
                    <a:lnTo>
                      <a:pt x="1089390" y="1016547"/>
                    </a:lnTo>
                    <a:lnTo>
                      <a:pt x="864746" y="1016547"/>
                    </a:lnTo>
                    <a:lnTo>
                      <a:pt x="864746" y="746890"/>
                    </a:lnTo>
                    <a:lnTo>
                      <a:pt x="798877" y="746890"/>
                    </a:lnTo>
                    <a:lnTo>
                      <a:pt x="798877" y="1016547"/>
                    </a:lnTo>
                    <a:lnTo>
                      <a:pt x="574233" y="1016547"/>
                    </a:lnTo>
                    <a:lnTo>
                      <a:pt x="574233" y="77978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禁止 79"/>
            <p:cNvSpPr/>
            <p:nvPr/>
          </p:nvSpPr>
          <p:spPr bwMode="auto">
            <a:xfrm>
              <a:off x="2387715" y="50169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6083427" y="847213"/>
            <a:ext cx="1551007" cy="1551007"/>
            <a:chOff x="2387715" y="2206666"/>
            <a:chExt cx="1551007" cy="1551007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2387715" y="2206666"/>
              <a:ext cx="1551007" cy="1551007"/>
              <a:chOff x="3755972" y="1625167"/>
              <a:chExt cx="1551007" cy="1551007"/>
            </a:xfrm>
          </p:grpSpPr>
          <p:sp>
            <p:nvSpPr>
              <p:cNvPr id="43" name="禁止 77"/>
              <p:cNvSpPr/>
              <p:nvPr/>
            </p:nvSpPr>
            <p:spPr bwMode="auto">
              <a:xfrm>
                <a:off x="3755972" y="162516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禁止 79"/>
              <p:cNvSpPr/>
              <p:nvPr/>
            </p:nvSpPr>
            <p:spPr bwMode="auto">
              <a:xfrm>
                <a:off x="3755972" y="162516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1" name="フリーフォーム: 図形 40"/>
            <p:cNvSpPr/>
            <p:nvPr/>
          </p:nvSpPr>
          <p:spPr bwMode="auto">
            <a:xfrm>
              <a:off x="2667222" y="2404845"/>
              <a:ext cx="976092" cy="1139776"/>
            </a:xfrm>
            <a:custGeom>
              <a:avLst/>
              <a:gdLst>
                <a:gd name="connsiteX0" fmla="*/ 485650 w 1134755"/>
                <a:gd name="connsiteY0" fmla="*/ 2736 h 1325048"/>
                <a:gd name="connsiteX1" fmla="*/ 612031 w 1134755"/>
                <a:gd name="connsiteY1" fmla="*/ 187420 h 1325048"/>
                <a:gd name="connsiteX2" fmla="*/ 588462 w 1134755"/>
                <a:gd name="connsiteY2" fmla="*/ 245669 h 1325048"/>
                <a:gd name="connsiteX3" fmla="*/ 548844 w 1134755"/>
                <a:gd name="connsiteY3" fmla="*/ 285839 h 1325048"/>
                <a:gd name="connsiteX4" fmla="*/ 819400 w 1134755"/>
                <a:gd name="connsiteY4" fmla="*/ 260340 h 1325048"/>
                <a:gd name="connsiteX5" fmla="*/ 838754 w 1134755"/>
                <a:gd name="connsiteY5" fmla="*/ 257535 h 1325048"/>
                <a:gd name="connsiteX6" fmla="*/ 879255 w 1134755"/>
                <a:gd name="connsiteY6" fmla="*/ 276711 h 1325048"/>
                <a:gd name="connsiteX7" fmla="*/ 885225 w 1134755"/>
                <a:gd name="connsiteY7" fmla="*/ 286615 h 1325048"/>
                <a:gd name="connsiteX8" fmla="*/ 888308 w 1134755"/>
                <a:gd name="connsiteY8" fmla="*/ 290373 h 1325048"/>
                <a:gd name="connsiteX9" fmla="*/ 889129 w 1134755"/>
                <a:gd name="connsiteY9" fmla="*/ 293095 h 1325048"/>
                <a:gd name="connsiteX10" fmla="*/ 891460 w 1134755"/>
                <a:gd name="connsiteY10" fmla="*/ 296961 h 1325048"/>
                <a:gd name="connsiteX11" fmla="*/ 978022 w 1134755"/>
                <a:gd name="connsiteY11" fmla="*/ 539211 h 1325048"/>
                <a:gd name="connsiteX12" fmla="*/ 941987 w 1134755"/>
                <a:gd name="connsiteY12" fmla="*/ 615316 h 1325048"/>
                <a:gd name="connsiteX13" fmla="*/ 941988 w 1134755"/>
                <a:gd name="connsiteY13" fmla="*/ 615317 h 1325048"/>
                <a:gd name="connsiteX14" fmla="*/ 865883 w 1134755"/>
                <a:gd name="connsiteY14" fmla="*/ 579283 h 1325048"/>
                <a:gd name="connsiteX15" fmla="*/ 795462 w 1134755"/>
                <a:gd name="connsiteY15" fmla="*/ 382208 h 1325048"/>
                <a:gd name="connsiteX16" fmla="*/ 731415 w 1134755"/>
                <a:gd name="connsiteY16" fmla="*/ 388244 h 1325048"/>
                <a:gd name="connsiteX17" fmla="*/ 737554 w 1134755"/>
                <a:gd name="connsiteY17" fmla="*/ 398544 h 1325048"/>
                <a:gd name="connsiteX18" fmla="*/ 848361 w 1134755"/>
                <a:gd name="connsiteY18" fmla="*/ 713473 h 1325048"/>
                <a:gd name="connsiteX19" fmla="*/ 857710 w 1134755"/>
                <a:gd name="connsiteY19" fmla="*/ 780248 h 1325048"/>
                <a:gd name="connsiteX20" fmla="*/ 856268 w 1134755"/>
                <a:gd name="connsiteY20" fmla="*/ 785783 h 1325048"/>
                <a:gd name="connsiteX21" fmla="*/ 874952 w 1134755"/>
                <a:gd name="connsiteY21" fmla="*/ 1029475 h 1325048"/>
                <a:gd name="connsiteX22" fmla="*/ 1094036 w 1134755"/>
                <a:gd name="connsiteY22" fmla="*/ 1134516 h 1325048"/>
                <a:gd name="connsiteX23" fmla="*/ 1127691 w 1134755"/>
                <a:gd name="connsiteY23" fmla="*/ 1230168 h 1325048"/>
                <a:gd name="connsiteX24" fmla="*/ 1032040 w 1134755"/>
                <a:gd name="connsiteY24" fmla="*/ 1263823 h 1325048"/>
                <a:gd name="connsiteX25" fmla="*/ 784351 w 1134755"/>
                <a:gd name="connsiteY25" fmla="*/ 1145066 h 1325048"/>
                <a:gd name="connsiteX26" fmla="*/ 781790 w 1134755"/>
                <a:gd name="connsiteY26" fmla="*/ 1143134 h 1325048"/>
                <a:gd name="connsiteX27" fmla="*/ 759956 w 1134755"/>
                <a:gd name="connsiteY27" fmla="*/ 1130729 h 1325048"/>
                <a:gd name="connsiteX28" fmla="*/ 735141 w 1134755"/>
                <a:gd name="connsiteY28" fmla="*/ 1081782 h 1325048"/>
                <a:gd name="connsiteX29" fmla="*/ 723728 w 1134755"/>
                <a:gd name="connsiteY29" fmla="*/ 932918 h 1325048"/>
                <a:gd name="connsiteX30" fmla="*/ 723278 w 1134755"/>
                <a:gd name="connsiteY30" fmla="*/ 932981 h 1325048"/>
                <a:gd name="connsiteX31" fmla="*/ 713714 w 1134755"/>
                <a:gd name="connsiteY31" fmla="*/ 938682 h 1325048"/>
                <a:gd name="connsiteX32" fmla="*/ 460609 w 1134755"/>
                <a:gd name="connsiteY32" fmla="*/ 1027735 h 1325048"/>
                <a:gd name="connsiteX33" fmla="*/ 415850 w 1134755"/>
                <a:gd name="connsiteY33" fmla="*/ 1266544 h 1325048"/>
                <a:gd name="connsiteX34" fmla="*/ 332169 w 1134755"/>
                <a:gd name="connsiteY34" fmla="*/ 1323808 h 1325048"/>
                <a:gd name="connsiteX35" fmla="*/ 274904 w 1134755"/>
                <a:gd name="connsiteY35" fmla="*/ 1240126 h 1325048"/>
                <a:gd name="connsiteX36" fmla="*/ 325507 w 1134755"/>
                <a:gd name="connsiteY36" fmla="*/ 970140 h 1325048"/>
                <a:gd name="connsiteX37" fmla="*/ 326707 w 1134755"/>
                <a:gd name="connsiteY37" fmla="*/ 967176 h 1325048"/>
                <a:gd name="connsiteX38" fmla="*/ 333041 w 1134755"/>
                <a:gd name="connsiteY38" fmla="*/ 942865 h 1325048"/>
                <a:gd name="connsiteX39" fmla="*/ 373897 w 1134755"/>
                <a:gd name="connsiteY39" fmla="*/ 906227 h 1325048"/>
                <a:gd name="connsiteX40" fmla="*/ 540734 w 1134755"/>
                <a:gd name="connsiteY40" fmla="*/ 847527 h 1325048"/>
                <a:gd name="connsiteX41" fmla="*/ 528014 w 1134755"/>
                <a:gd name="connsiteY41" fmla="*/ 826186 h 1325048"/>
                <a:gd name="connsiteX42" fmla="*/ 417206 w 1134755"/>
                <a:gd name="connsiteY42" fmla="*/ 511257 h 1325048"/>
                <a:gd name="connsiteX43" fmla="*/ 415941 w 1134755"/>
                <a:gd name="connsiteY43" fmla="*/ 504616 h 1325048"/>
                <a:gd name="connsiteX44" fmla="*/ 285137 w 1134755"/>
                <a:gd name="connsiteY44" fmla="*/ 594127 h 1325048"/>
                <a:gd name="connsiteX45" fmla="*/ 263368 w 1134755"/>
                <a:gd name="connsiteY45" fmla="*/ 603355 h 1325048"/>
                <a:gd name="connsiteX46" fmla="*/ 260995 w 1134755"/>
                <a:gd name="connsiteY46" fmla="*/ 603371 h 1325048"/>
                <a:gd name="connsiteX47" fmla="*/ 256503 w 1134755"/>
                <a:gd name="connsiteY47" fmla="*/ 605578 h 1325048"/>
                <a:gd name="connsiteX48" fmla="*/ 213372 w 1134755"/>
                <a:gd name="connsiteY48" fmla="*/ 590864 h 1325048"/>
                <a:gd name="connsiteX49" fmla="*/ 20216 w 1134755"/>
                <a:gd name="connsiteY49" fmla="*/ 420956 h 1325048"/>
                <a:gd name="connsiteX50" fmla="*/ 14836 w 1134755"/>
                <a:gd name="connsiteY50" fmla="*/ 336922 h 1325048"/>
                <a:gd name="connsiteX51" fmla="*/ 14834 w 1134755"/>
                <a:gd name="connsiteY51" fmla="*/ 336922 h 1325048"/>
                <a:gd name="connsiteX52" fmla="*/ 55736 w 1134755"/>
                <a:gd name="connsiteY52" fmla="*/ 316829 h 1325048"/>
                <a:gd name="connsiteX53" fmla="*/ 98867 w 1134755"/>
                <a:gd name="connsiteY53" fmla="*/ 331542 h 1325048"/>
                <a:gd name="connsiteX54" fmla="*/ 256004 w 1134755"/>
                <a:gd name="connsiteY54" fmla="*/ 469766 h 1325048"/>
                <a:gd name="connsiteX55" fmla="*/ 462308 w 1134755"/>
                <a:gd name="connsiteY55" fmla="*/ 328591 h 1325048"/>
                <a:gd name="connsiteX56" fmla="*/ 468903 w 1134755"/>
                <a:gd name="connsiteY56" fmla="*/ 325795 h 1325048"/>
                <a:gd name="connsiteX57" fmla="*/ 491319 w 1134755"/>
                <a:gd name="connsiteY57" fmla="*/ 312433 h 1325048"/>
                <a:gd name="connsiteX58" fmla="*/ 490178 w 1134755"/>
                <a:gd name="connsiteY58" fmla="*/ 312926 h 1325048"/>
                <a:gd name="connsiteX59" fmla="*/ 427347 w 1134755"/>
                <a:gd name="connsiteY59" fmla="*/ 313802 h 1325048"/>
                <a:gd name="connsiteX60" fmla="*/ 300966 w 1134755"/>
                <a:gd name="connsiteY60" fmla="*/ 129118 h 1325048"/>
                <a:gd name="connsiteX61" fmla="*/ 485650 w 1134755"/>
                <a:gd name="connsiteY61" fmla="*/ 2736 h 132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134755" h="1325048">
                  <a:moveTo>
                    <a:pt x="485650" y="2736"/>
                  </a:moveTo>
                  <a:cubicBezTo>
                    <a:pt x="571548" y="18836"/>
                    <a:pt x="628131" y="101521"/>
                    <a:pt x="612031" y="187420"/>
                  </a:cubicBezTo>
                  <a:cubicBezTo>
                    <a:pt x="608007" y="208894"/>
                    <a:pt x="599819" y="228537"/>
                    <a:pt x="588462" y="245669"/>
                  </a:cubicBezTo>
                  <a:lnTo>
                    <a:pt x="548844" y="285839"/>
                  </a:lnTo>
                  <a:lnTo>
                    <a:pt x="819400" y="260340"/>
                  </a:lnTo>
                  <a:lnTo>
                    <a:pt x="838754" y="257535"/>
                  </a:lnTo>
                  <a:cubicBezTo>
                    <a:pt x="854198" y="258415"/>
                    <a:pt x="868787" y="265322"/>
                    <a:pt x="879255" y="276711"/>
                  </a:cubicBezTo>
                  <a:lnTo>
                    <a:pt x="885225" y="286615"/>
                  </a:lnTo>
                  <a:lnTo>
                    <a:pt x="888308" y="290373"/>
                  </a:lnTo>
                  <a:lnTo>
                    <a:pt x="889129" y="293095"/>
                  </a:lnTo>
                  <a:lnTo>
                    <a:pt x="891460" y="296961"/>
                  </a:lnTo>
                  <a:lnTo>
                    <a:pt x="978022" y="539211"/>
                  </a:lnTo>
                  <a:cubicBezTo>
                    <a:pt x="989087" y="570178"/>
                    <a:pt x="972954" y="604252"/>
                    <a:pt x="941987" y="615316"/>
                  </a:cubicBezTo>
                  <a:lnTo>
                    <a:pt x="941988" y="615317"/>
                  </a:lnTo>
                  <a:cubicBezTo>
                    <a:pt x="911022" y="626382"/>
                    <a:pt x="876949" y="610249"/>
                    <a:pt x="865883" y="579283"/>
                  </a:cubicBezTo>
                  <a:lnTo>
                    <a:pt x="795462" y="382208"/>
                  </a:lnTo>
                  <a:lnTo>
                    <a:pt x="731415" y="388244"/>
                  </a:lnTo>
                  <a:lnTo>
                    <a:pt x="737554" y="398544"/>
                  </a:lnTo>
                  <a:lnTo>
                    <a:pt x="848361" y="713473"/>
                  </a:lnTo>
                  <a:cubicBezTo>
                    <a:pt x="856142" y="735588"/>
                    <a:pt x="859073" y="758233"/>
                    <a:pt x="857710" y="780248"/>
                  </a:cubicBezTo>
                  <a:lnTo>
                    <a:pt x="856268" y="785783"/>
                  </a:lnTo>
                  <a:lnTo>
                    <a:pt x="874952" y="1029475"/>
                  </a:lnTo>
                  <a:lnTo>
                    <a:pt x="1094036" y="1134516"/>
                  </a:lnTo>
                  <a:cubicBezTo>
                    <a:pt x="1129744" y="1151637"/>
                    <a:pt x="1144812" y="1194461"/>
                    <a:pt x="1127691" y="1230168"/>
                  </a:cubicBezTo>
                  <a:cubicBezTo>
                    <a:pt x="1110571" y="1265875"/>
                    <a:pt x="1067747" y="1280943"/>
                    <a:pt x="1032040" y="1263823"/>
                  </a:cubicBezTo>
                  <a:lnTo>
                    <a:pt x="784351" y="1145066"/>
                  </a:lnTo>
                  <a:lnTo>
                    <a:pt x="781790" y="1143134"/>
                  </a:lnTo>
                  <a:lnTo>
                    <a:pt x="759956" y="1130729"/>
                  </a:lnTo>
                  <a:cubicBezTo>
                    <a:pt x="746027" y="1118783"/>
                    <a:pt x="736655" y="1101525"/>
                    <a:pt x="735141" y="1081782"/>
                  </a:cubicBezTo>
                  <a:lnTo>
                    <a:pt x="723728" y="932918"/>
                  </a:lnTo>
                  <a:lnTo>
                    <a:pt x="723278" y="932981"/>
                  </a:lnTo>
                  <a:lnTo>
                    <a:pt x="713714" y="938682"/>
                  </a:lnTo>
                  <a:lnTo>
                    <a:pt x="460609" y="1027735"/>
                  </a:lnTo>
                  <a:lnTo>
                    <a:pt x="415850" y="1266544"/>
                  </a:lnTo>
                  <a:cubicBezTo>
                    <a:pt x="408555" y="1305466"/>
                    <a:pt x="371090" y="1331103"/>
                    <a:pt x="332169" y="1323808"/>
                  </a:cubicBezTo>
                  <a:cubicBezTo>
                    <a:pt x="293248" y="1316513"/>
                    <a:pt x="267609" y="1279047"/>
                    <a:pt x="274904" y="1240126"/>
                  </a:cubicBezTo>
                  <a:lnTo>
                    <a:pt x="325507" y="970140"/>
                  </a:lnTo>
                  <a:lnTo>
                    <a:pt x="326707" y="967176"/>
                  </a:lnTo>
                  <a:lnTo>
                    <a:pt x="333041" y="942865"/>
                  </a:lnTo>
                  <a:cubicBezTo>
                    <a:pt x="340975" y="926319"/>
                    <a:pt x="355220" y="912800"/>
                    <a:pt x="373897" y="906227"/>
                  </a:cubicBezTo>
                  <a:lnTo>
                    <a:pt x="540734" y="847527"/>
                  </a:lnTo>
                  <a:lnTo>
                    <a:pt x="528014" y="826186"/>
                  </a:lnTo>
                  <a:lnTo>
                    <a:pt x="417206" y="511257"/>
                  </a:lnTo>
                  <a:lnTo>
                    <a:pt x="415941" y="504616"/>
                  </a:lnTo>
                  <a:lnTo>
                    <a:pt x="285137" y="594127"/>
                  </a:lnTo>
                  <a:cubicBezTo>
                    <a:pt x="278353" y="598770"/>
                    <a:pt x="270948" y="601819"/>
                    <a:pt x="263368" y="603355"/>
                  </a:cubicBezTo>
                  <a:lnTo>
                    <a:pt x="260995" y="603371"/>
                  </a:lnTo>
                  <a:lnTo>
                    <a:pt x="256503" y="605578"/>
                  </a:lnTo>
                  <a:cubicBezTo>
                    <a:pt x="241296" y="606552"/>
                    <a:pt x="225718" y="601724"/>
                    <a:pt x="213372" y="590864"/>
                  </a:cubicBezTo>
                  <a:lnTo>
                    <a:pt x="20216" y="420956"/>
                  </a:lnTo>
                  <a:cubicBezTo>
                    <a:pt x="-4475" y="399236"/>
                    <a:pt x="-6883" y="361613"/>
                    <a:pt x="14836" y="336922"/>
                  </a:cubicBezTo>
                  <a:lnTo>
                    <a:pt x="14834" y="336922"/>
                  </a:lnTo>
                  <a:cubicBezTo>
                    <a:pt x="25694" y="324577"/>
                    <a:pt x="40529" y="317802"/>
                    <a:pt x="55736" y="316829"/>
                  </a:cubicBezTo>
                  <a:cubicBezTo>
                    <a:pt x="70944" y="315855"/>
                    <a:pt x="86523" y="320682"/>
                    <a:pt x="98867" y="331542"/>
                  </a:cubicBezTo>
                  <a:lnTo>
                    <a:pt x="256004" y="469766"/>
                  </a:lnTo>
                  <a:lnTo>
                    <a:pt x="462308" y="328591"/>
                  </a:lnTo>
                  <a:lnTo>
                    <a:pt x="468903" y="325795"/>
                  </a:lnTo>
                  <a:lnTo>
                    <a:pt x="491319" y="312433"/>
                  </a:lnTo>
                  <a:lnTo>
                    <a:pt x="490178" y="312926"/>
                  </a:lnTo>
                  <a:cubicBezTo>
                    <a:pt x="470095" y="317308"/>
                    <a:pt x="448822" y="317827"/>
                    <a:pt x="427347" y="313802"/>
                  </a:cubicBezTo>
                  <a:cubicBezTo>
                    <a:pt x="341449" y="297701"/>
                    <a:pt x="284866" y="215015"/>
                    <a:pt x="300966" y="129118"/>
                  </a:cubicBezTo>
                  <a:cubicBezTo>
                    <a:pt x="317065" y="43219"/>
                    <a:pt x="399752" y="-13363"/>
                    <a:pt x="485650" y="2736"/>
                  </a:cubicBezTo>
                  <a:close/>
                </a:path>
              </a:pathLst>
            </a:custGeom>
            <a:solidFill>
              <a:srgbClr val="00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禁止 79"/>
            <p:cNvSpPr/>
            <p:nvPr/>
          </p:nvSpPr>
          <p:spPr bwMode="auto">
            <a:xfrm>
              <a:off x="2387715" y="2206666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2270246" y="2798205"/>
            <a:ext cx="1551007" cy="1551007"/>
            <a:chOff x="7831836" y="2314193"/>
            <a:chExt cx="1551007" cy="1551007"/>
          </a:xfrm>
        </p:grpSpPr>
        <p:grpSp>
          <p:nvGrpSpPr>
            <p:cNvPr id="46" name="グループ化 45"/>
            <p:cNvGrpSpPr/>
            <p:nvPr/>
          </p:nvGrpSpPr>
          <p:grpSpPr>
            <a:xfrm>
              <a:off x="7831836" y="2314193"/>
              <a:ext cx="1551007" cy="1551007"/>
              <a:chOff x="3755972" y="1625167"/>
              <a:chExt cx="1551007" cy="1551007"/>
            </a:xfrm>
          </p:grpSpPr>
          <p:sp>
            <p:nvSpPr>
              <p:cNvPr id="49" name="禁止 77"/>
              <p:cNvSpPr/>
              <p:nvPr/>
            </p:nvSpPr>
            <p:spPr bwMode="auto">
              <a:xfrm>
                <a:off x="3755972" y="162516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禁止 79"/>
              <p:cNvSpPr/>
              <p:nvPr/>
            </p:nvSpPr>
            <p:spPr bwMode="auto">
              <a:xfrm>
                <a:off x="3755972" y="162516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/>
            <p:cNvSpPr/>
            <p:nvPr/>
          </p:nvSpPr>
          <p:spPr bwMode="auto">
            <a:xfrm rot="900000">
              <a:off x="8036688" y="2443979"/>
              <a:ext cx="1033616" cy="1249850"/>
            </a:xfrm>
            <a:custGeom>
              <a:avLst/>
              <a:gdLst>
                <a:gd name="connsiteX0" fmla="*/ 1450130 w 1526731"/>
                <a:gd name="connsiteY0" fmla="*/ 483229 h 1846125"/>
                <a:gd name="connsiteX1" fmla="*/ 1450131 w 1526731"/>
                <a:gd name="connsiteY1" fmla="*/ 483230 h 1846125"/>
                <a:gd name="connsiteX2" fmla="*/ 1450130 w 1526731"/>
                <a:gd name="connsiteY2" fmla="*/ 483230 h 1846125"/>
                <a:gd name="connsiteX3" fmla="*/ 854015 w 1526731"/>
                <a:gd name="connsiteY3" fmla="*/ 0 h 1846125"/>
                <a:gd name="connsiteX4" fmla="*/ 970575 w 1526731"/>
                <a:gd name="connsiteY4" fmla="*/ 116560 h 1846125"/>
                <a:gd name="connsiteX5" fmla="*/ 970575 w 1526731"/>
                <a:gd name="connsiteY5" fmla="*/ 887391 h 1846125"/>
                <a:gd name="connsiteX6" fmla="*/ 992216 w 1526731"/>
                <a:gd name="connsiteY6" fmla="*/ 887391 h 1846125"/>
                <a:gd name="connsiteX7" fmla="*/ 992216 w 1526731"/>
                <a:gd name="connsiteY7" fmla="*/ 290172 h 1846125"/>
                <a:gd name="connsiteX8" fmla="*/ 1108776 w 1526731"/>
                <a:gd name="connsiteY8" fmla="*/ 173612 h 1846125"/>
                <a:gd name="connsiteX9" fmla="*/ 1225336 w 1526731"/>
                <a:gd name="connsiteY9" fmla="*/ 290172 h 1846125"/>
                <a:gd name="connsiteX10" fmla="*/ 1225336 w 1526731"/>
                <a:gd name="connsiteY10" fmla="*/ 887391 h 1846125"/>
                <a:gd name="connsiteX11" fmla="*/ 1234877 w 1526731"/>
                <a:gd name="connsiteY11" fmla="*/ 887391 h 1846125"/>
                <a:gd name="connsiteX12" fmla="*/ 1323597 w 1526731"/>
                <a:gd name="connsiteY12" fmla="*/ 556284 h 1846125"/>
                <a:gd name="connsiteX13" fmla="*/ 1409185 w 1526731"/>
                <a:gd name="connsiteY13" fmla="*/ 480664 h 1846125"/>
                <a:gd name="connsiteX14" fmla="*/ 1450130 w 1526731"/>
                <a:gd name="connsiteY14" fmla="*/ 483230 h 1846125"/>
                <a:gd name="connsiteX15" fmla="*/ 1486873 w 1526731"/>
                <a:gd name="connsiteY15" fmla="*/ 501480 h 1846125"/>
                <a:gd name="connsiteX16" fmla="*/ 1523185 w 1526731"/>
                <a:gd name="connsiteY16" fmla="*/ 609764 h 1846125"/>
                <a:gd name="connsiteX17" fmla="*/ 1382962 w 1526731"/>
                <a:gd name="connsiteY17" fmla="*/ 1133083 h 1846125"/>
                <a:gd name="connsiteX18" fmla="*/ 1382962 w 1526731"/>
                <a:gd name="connsiteY18" fmla="*/ 1390510 h 1846125"/>
                <a:gd name="connsiteX19" fmla="*/ 1381848 w 1526731"/>
                <a:gd name="connsiteY19" fmla="*/ 1396030 h 1846125"/>
                <a:gd name="connsiteX20" fmla="*/ 1382962 w 1526731"/>
                <a:gd name="connsiteY20" fmla="*/ 1407085 h 1846125"/>
                <a:gd name="connsiteX21" fmla="*/ 943922 w 1526731"/>
                <a:gd name="connsiteY21" fmla="*/ 1846125 h 1846125"/>
                <a:gd name="connsiteX22" fmla="*/ 921600 w 1526731"/>
                <a:gd name="connsiteY22" fmla="*/ 1846125 h 1846125"/>
                <a:gd name="connsiteX23" fmla="*/ 517062 w 1526731"/>
                <a:gd name="connsiteY23" fmla="*/ 1577979 h 1846125"/>
                <a:gd name="connsiteX24" fmla="*/ 497730 w 1526731"/>
                <a:gd name="connsiteY24" fmla="*/ 1515702 h 1846125"/>
                <a:gd name="connsiteX25" fmla="*/ 49542 w 1526731"/>
                <a:gd name="connsiteY25" fmla="*/ 1067514 h 1846125"/>
                <a:gd name="connsiteX26" fmla="*/ 49542 w 1526731"/>
                <a:gd name="connsiteY26" fmla="*/ 828300 h 1846125"/>
                <a:gd name="connsiteX27" fmla="*/ 169149 w 1526731"/>
                <a:gd name="connsiteY27" fmla="*/ 778757 h 1846125"/>
                <a:gd name="connsiteX28" fmla="*/ 288756 w 1526731"/>
                <a:gd name="connsiteY28" fmla="*/ 828300 h 1846125"/>
                <a:gd name="connsiteX29" fmla="*/ 482560 w 1526731"/>
                <a:gd name="connsiteY29" fmla="*/ 1022103 h 1846125"/>
                <a:gd name="connsiteX30" fmla="*/ 482560 w 1526731"/>
                <a:gd name="connsiteY30" fmla="*/ 1011102 h 1846125"/>
                <a:gd name="connsiteX31" fmla="*/ 482560 w 1526731"/>
                <a:gd name="connsiteY31" fmla="*/ 290172 h 1846125"/>
                <a:gd name="connsiteX32" fmla="*/ 599120 w 1526731"/>
                <a:gd name="connsiteY32" fmla="*/ 173612 h 1846125"/>
                <a:gd name="connsiteX33" fmla="*/ 715680 w 1526731"/>
                <a:gd name="connsiteY33" fmla="*/ 290172 h 1846125"/>
                <a:gd name="connsiteX34" fmla="*/ 715680 w 1526731"/>
                <a:gd name="connsiteY34" fmla="*/ 887391 h 1846125"/>
                <a:gd name="connsiteX35" fmla="*/ 737455 w 1526731"/>
                <a:gd name="connsiteY35" fmla="*/ 887391 h 1846125"/>
                <a:gd name="connsiteX36" fmla="*/ 737455 w 1526731"/>
                <a:gd name="connsiteY36" fmla="*/ 116560 h 1846125"/>
                <a:gd name="connsiteX37" fmla="*/ 854015 w 1526731"/>
                <a:gd name="connsiteY37" fmla="*/ 0 h 184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26731" h="1846125">
                  <a:moveTo>
                    <a:pt x="1450130" y="483229"/>
                  </a:moveTo>
                  <a:lnTo>
                    <a:pt x="1450131" y="483230"/>
                  </a:lnTo>
                  <a:lnTo>
                    <a:pt x="1450130" y="483230"/>
                  </a:lnTo>
                  <a:close/>
                  <a:moveTo>
                    <a:pt x="854015" y="0"/>
                  </a:moveTo>
                  <a:cubicBezTo>
                    <a:pt x="918389" y="0"/>
                    <a:pt x="970575" y="52186"/>
                    <a:pt x="970575" y="116560"/>
                  </a:cubicBezTo>
                  <a:lnTo>
                    <a:pt x="970575" y="887391"/>
                  </a:lnTo>
                  <a:lnTo>
                    <a:pt x="992216" y="887391"/>
                  </a:lnTo>
                  <a:lnTo>
                    <a:pt x="992216" y="290172"/>
                  </a:lnTo>
                  <a:cubicBezTo>
                    <a:pt x="992216" y="225798"/>
                    <a:pt x="1044402" y="173612"/>
                    <a:pt x="1108776" y="173612"/>
                  </a:cubicBezTo>
                  <a:cubicBezTo>
                    <a:pt x="1173150" y="173612"/>
                    <a:pt x="1225336" y="225798"/>
                    <a:pt x="1225336" y="290172"/>
                  </a:cubicBezTo>
                  <a:lnTo>
                    <a:pt x="1225336" y="887391"/>
                  </a:lnTo>
                  <a:lnTo>
                    <a:pt x="1234877" y="887391"/>
                  </a:lnTo>
                  <a:lnTo>
                    <a:pt x="1323597" y="556284"/>
                  </a:lnTo>
                  <a:cubicBezTo>
                    <a:pt x="1334673" y="514948"/>
                    <a:pt x="1369308" y="486216"/>
                    <a:pt x="1409185" y="480664"/>
                  </a:cubicBezTo>
                  <a:lnTo>
                    <a:pt x="1450130" y="483230"/>
                  </a:lnTo>
                  <a:lnTo>
                    <a:pt x="1486873" y="501480"/>
                  </a:lnTo>
                  <a:cubicBezTo>
                    <a:pt x="1518632" y="526227"/>
                    <a:pt x="1534261" y="568428"/>
                    <a:pt x="1523185" y="609764"/>
                  </a:cubicBezTo>
                  <a:lnTo>
                    <a:pt x="1382962" y="1133083"/>
                  </a:lnTo>
                  <a:lnTo>
                    <a:pt x="1382962" y="1390510"/>
                  </a:lnTo>
                  <a:lnTo>
                    <a:pt x="1381848" y="1396030"/>
                  </a:lnTo>
                  <a:lnTo>
                    <a:pt x="1382962" y="1407085"/>
                  </a:lnTo>
                  <a:cubicBezTo>
                    <a:pt x="1382962" y="1649560"/>
                    <a:pt x="1186397" y="1846125"/>
                    <a:pt x="943922" y="1846125"/>
                  </a:cubicBezTo>
                  <a:lnTo>
                    <a:pt x="921600" y="1846125"/>
                  </a:lnTo>
                  <a:cubicBezTo>
                    <a:pt x="739744" y="1846125"/>
                    <a:pt x="583712" y="1735557"/>
                    <a:pt x="517062" y="1577979"/>
                  </a:cubicBezTo>
                  <a:lnTo>
                    <a:pt x="497730" y="1515702"/>
                  </a:lnTo>
                  <a:lnTo>
                    <a:pt x="49542" y="1067514"/>
                  </a:lnTo>
                  <a:cubicBezTo>
                    <a:pt x="-16515" y="1001457"/>
                    <a:pt x="-16515" y="894357"/>
                    <a:pt x="49542" y="828300"/>
                  </a:cubicBezTo>
                  <a:cubicBezTo>
                    <a:pt x="82571" y="795271"/>
                    <a:pt x="125860" y="778757"/>
                    <a:pt x="169149" y="778757"/>
                  </a:cubicBezTo>
                  <a:cubicBezTo>
                    <a:pt x="212439" y="778757"/>
                    <a:pt x="255728" y="795271"/>
                    <a:pt x="288756" y="828300"/>
                  </a:cubicBezTo>
                  <a:lnTo>
                    <a:pt x="482560" y="1022103"/>
                  </a:lnTo>
                  <a:lnTo>
                    <a:pt x="482560" y="1011102"/>
                  </a:lnTo>
                  <a:lnTo>
                    <a:pt x="482560" y="290172"/>
                  </a:lnTo>
                  <a:cubicBezTo>
                    <a:pt x="482560" y="225798"/>
                    <a:pt x="534746" y="173612"/>
                    <a:pt x="599120" y="173612"/>
                  </a:cubicBezTo>
                  <a:cubicBezTo>
                    <a:pt x="663494" y="173612"/>
                    <a:pt x="715680" y="225798"/>
                    <a:pt x="715680" y="290172"/>
                  </a:cubicBezTo>
                  <a:lnTo>
                    <a:pt x="715680" y="887391"/>
                  </a:lnTo>
                  <a:lnTo>
                    <a:pt x="737455" y="887391"/>
                  </a:lnTo>
                  <a:lnTo>
                    <a:pt x="737455" y="116560"/>
                  </a:lnTo>
                  <a:cubicBezTo>
                    <a:pt x="737455" y="52186"/>
                    <a:pt x="789641" y="0"/>
                    <a:pt x="8540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5000">
                  <a:srgbClr val="FFCC99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禁止 79"/>
            <p:cNvSpPr/>
            <p:nvPr/>
          </p:nvSpPr>
          <p:spPr bwMode="auto">
            <a:xfrm>
              <a:off x="7831836" y="2314193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7913941" y="839776"/>
            <a:ext cx="1551007" cy="1551007"/>
            <a:chOff x="4225158" y="425491"/>
            <a:chExt cx="1551007" cy="1551007"/>
          </a:xfrm>
        </p:grpSpPr>
        <p:sp>
          <p:nvSpPr>
            <p:cNvPr id="52" name="禁止 77"/>
            <p:cNvSpPr/>
            <p:nvPr/>
          </p:nvSpPr>
          <p:spPr bwMode="auto">
            <a:xfrm>
              <a:off x="4225158" y="42549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4494038" y="920907"/>
              <a:ext cx="1215524" cy="851034"/>
              <a:chOff x="5754931" y="2721790"/>
              <a:chExt cx="1872105" cy="1310734"/>
            </a:xfrm>
          </p:grpSpPr>
          <p:sp>
            <p:nvSpPr>
              <p:cNvPr id="55" name="フリーフォーム: 図形 54"/>
              <p:cNvSpPr/>
              <p:nvPr/>
            </p:nvSpPr>
            <p:spPr bwMode="auto">
              <a:xfrm>
                <a:off x="5754931" y="3069349"/>
                <a:ext cx="447288" cy="963175"/>
              </a:xfrm>
              <a:custGeom>
                <a:avLst/>
                <a:gdLst>
                  <a:gd name="connsiteX0" fmla="*/ 289148 w 550907"/>
                  <a:gd name="connsiteY0" fmla="*/ 100098 h 1063273"/>
                  <a:gd name="connsiteX1" fmla="*/ 481967 w 550907"/>
                  <a:gd name="connsiteY1" fmla="*/ 100098 h 1063273"/>
                  <a:gd name="connsiteX2" fmla="*/ 447288 w 550907"/>
                  <a:gd name="connsiteY2" fmla="*/ 122835 h 1063273"/>
                  <a:gd name="connsiteX3" fmla="*/ 306040 w 550907"/>
                  <a:gd name="connsiteY3" fmla="*/ 223234 h 1063273"/>
                  <a:gd name="connsiteX4" fmla="*/ 297359 w 550907"/>
                  <a:gd name="connsiteY4" fmla="*/ 230357 h 1063273"/>
                  <a:gd name="connsiteX5" fmla="*/ 289148 w 550907"/>
                  <a:gd name="connsiteY5" fmla="*/ 230357 h 1063273"/>
                  <a:gd name="connsiteX6" fmla="*/ 130259 w 550907"/>
                  <a:gd name="connsiteY6" fmla="*/ 389246 h 1063273"/>
                  <a:gd name="connsiteX7" fmla="*/ 130259 w 550907"/>
                  <a:gd name="connsiteY7" fmla="*/ 733488 h 1063273"/>
                  <a:gd name="connsiteX8" fmla="*/ 131444 w 550907"/>
                  <a:gd name="connsiteY8" fmla="*/ 736349 h 1063273"/>
                  <a:gd name="connsiteX9" fmla="*/ 131443 w 550907"/>
                  <a:gd name="connsiteY9" fmla="*/ 928494 h 1063273"/>
                  <a:gd name="connsiteX10" fmla="*/ 108583 w 550907"/>
                  <a:gd name="connsiteY10" fmla="*/ 951354 h 1063273"/>
                  <a:gd name="connsiteX11" fmla="*/ 108584 w 550907"/>
                  <a:gd name="connsiteY11" fmla="*/ 951353 h 1063273"/>
                  <a:gd name="connsiteX12" fmla="*/ 100489 w 550907"/>
                  <a:gd name="connsiteY12" fmla="*/ 948000 h 1063273"/>
                  <a:gd name="connsiteX13" fmla="*/ 100488 w 550907"/>
                  <a:gd name="connsiteY13" fmla="*/ 1040413 h 1063273"/>
                  <a:gd name="connsiteX14" fmla="*/ 77628 w 550907"/>
                  <a:gd name="connsiteY14" fmla="*/ 1063273 h 1063273"/>
                  <a:gd name="connsiteX15" fmla="*/ 77629 w 550907"/>
                  <a:gd name="connsiteY15" fmla="*/ 1063272 h 1063273"/>
                  <a:gd name="connsiteX16" fmla="*/ 54769 w 550907"/>
                  <a:gd name="connsiteY16" fmla="*/ 1040412 h 1063273"/>
                  <a:gd name="connsiteX17" fmla="*/ 54769 w 550907"/>
                  <a:gd name="connsiteY17" fmla="*/ 984297 h 1063273"/>
                  <a:gd name="connsiteX18" fmla="*/ 53815 w 550907"/>
                  <a:gd name="connsiteY18" fmla="*/ 984692 h 1063273"/>
                  <a:gd name="connsiteX19" fmla="*/ 53816 w 550907"/>
                  <a:gd name="connsiteY19" fmla="*/ 984691 h 1063273"/>
                  <a:gd name="connsiteX20" fmla="*/ 45719 w 550907"/>
                  <a:gd name="connsiteY20" fmla="*/ 981337 h 1063273"/>
                  <a:gd name="connsiteX21" fmla="*/ 45719 w 550907"/>
                  <a:gd name="connsiteY21" fmla="*/ 1004695 h 1063273"/>
                  <a:gd name="connsiteX22" fmla="*/ 22859 w 550907"/>
                  <a:gd name="connsiteY22" fmla="*/ 1027555 h 1063273"/>
                  <a:gd name="connsiteX23" fmla="*/ 22860 w 550907"/>
                  <a:gd name="connsiteY23" fmla="*/ 1027554 h 1063273"/>
                  <a:gd name="connsiteX24" fmla="*/ 0 w 550907"/>
                  <a:gd name="connsiteY24" fmla="*/ 1004694 h 1063273"/>
                  <a:gd name="connsiteX25" fmla="*/ 0 w 550907"/>
                  <a:gd name="connsiteY25" fmla="*/ 894023 h 1063273"/>
                  <a:gd name="connsiteX26" fmla="*/ 0 w 550907"/>
                  <a:gd name="connsiteY26" fmla="*/ 812550 h 1063273"/>
                  <a:gd name="connsiteX27" fmla="*/ 0 w 550907"/>
                  <a:gd name="connsiteY27" fmla="*/ 389246 h 1063273"/>
                  <a:gd name="connsiteX28" fmla="*/ 289148 w 550907"/>
                  <a:gd name="connsiteY28" fmla="*/ 100098 h 1063273"/>
                  <a:gd name="connsiteX29" fmla="*/ 495682 w 550907"/>
                  <a:gd name="connsiteY29" fmla="*/ 0 h 1063273"/>
                  <a:gd name="connsiteX30" fmla="*/ 550907 w 550907"/>
                  <a:gd name="connsiteY30" fmla="*/ 55225 h 1063273"/>
                  <a:gd name="connsiteX31" fmla="*/ 538517 w 550907"/>
                  <a:gd name="connsiteY31" fmla="*/ 63024 h 1063273"/>
                  <a:gd name="connsiteX32" fmla="*/ 495682 w 550907"/>
                  <a:gd name="connsiteY32" fmla="*/ 91107 h 1063273"/>
                  <a:gd name="connsiteX0" fmla="*/ 289148 w 538517"/>
                  <a:gd name="connsiteY0" fmla="*/ 100098 h 1063273"/>
                  <a:gd name="connsiteX1" fmla="*/ 481967 w 538517"/>
                  <a:gd name="connsiteY1" fmla="*/ 100098 h 1063273"/>
                  <a:gd name="connsiteX2" fmla="*/ 447288 w 538517"/>
                  <a:gd name="connsiteY2" fmla="*/ 122835 h 1063273"/>
                  <a:gd name="connsiteX3" fmla="*/ 306040 w 538517"/>
                  <a:gd name="connsiteY3" fmla="*/ 223234 h 1063273"/>
                  <a:gd name="connsiteX4" fmla="*/ 297359 w 538517"/>
                  <a:gd name="connsiteY4" fmla="*/ 230357 h 1063273"/>
                  <a:gd name="connsiteX5" fmla="*/ 289148 w 538517"/>
                  <a:gd name="connsiteY5" fmla="*/ 230357 h 1063273"/>
                  <a:gd name="connsiteX6" fmla="*/ 130259 w 538517"/>
                  <a:gd name="connsiteY6" fmla="*/ 389246 h 1063273"/>
                  <a:gd name="connsiteX7" fmla="*/ 130259 w 538517"/>
                  <a:gd name="connsiteY7" fmla="*/ 733488 h 1063273"/>
                  <a:gd name="connsiteX8" fmla="*/ 131444 w 538517"/>
                  <a:gd name="connsiteY8" fmla="*/ 736349 h 1063273"/>
                  <a:gd name="connsiteX9" fmla="*/ 131443 w 538517"/>
                  <a:gd name="connsiteY9" fmla="*/ 928494 h 1063273"/>
                  <a:gd name="connsiteX10" fmla="*/ 108583 w 538517"/>
                  <a:gd name="connsiteY10" fmla="*/ 951354 h 1063273"/>
                  <a:gd name="connsiteX11" fmla="*/ 108584 w 538517"/>
                  <a:gd name="connsiteY11" fmla="*/ 951353 h 1063273"/>
                  <a:gd name="connsiteX12" fmla="*/ 100489 w 538517"/>
                  <a:gd name="connsiteY12" fmla="*/ 948000 h 1063273"/>
                  <a:gd name="connsiteX13" fmla="*/ 100488 w 538517"/>
                  <a:gd name="connsiteY13" fmla="*/ 1040413 h 1063273"/>
                  <a:gd name="connsiteX14" fmla="*/ 77628 w 538517"/>
                  <a:gd name="connsiteY14" fmla="*/ 1063273 h 1063273"/>
                  <a:gd name="connsiteX15" fmla="*/ 77629 w 538517"/>
                  <a:gd name="connsiteY15" fmla="*/ 1063272 h 1063273"/>
                  <a:gd name="connsiteX16" fmla="*/ 54769 w 538517"/>
                  <a:gd name="connsiteY16" fmla="*/ 1040412 h 1063273"/>
                  <a:gd name="connsiteX17" fmla="*/ 54769 w 538517"/>
                  <a:gd name="connsiteY17" fmla="*/ 984297 h 1063273"/>
                  <a:gd name="connsiteX18" fmla="*/ 53815 w 538517"/>
                  <a:gd name="connsiteY18" fmla="*/ 984692 h 1063273"/>
                  <a:gd name="connsiteX19" fmla="*/ 53816 w 538517"/>
                  <a:gd name="connsiteY19" fmla="*/ 984691 h 1063273"/>
                  <a:gd name="connsiteX20" fmla="*/ 45719 w 538517"/>
                  <a:gd name="connsiteY20" fmla="*/ 981337 h 1063273"/>
                  <a:gd name="connsiteX21" fmla="*/ 45719 w 538517"/>
                  <a:gd name="connsiteY21" fmla="*/ 1004695 h 1063273"/>
                  <a:gd name="connsiteX22" fmla="*/ 22859 w 538517"/>
                  <a:gd name="connsiteY22" fmla="*/ 1027555 h 1063273"/>
                  <a:gd name="connsiteX23" fmla="*/ 22860 w 538517"/>
                  <a:gd name="connsiteY23" fmla="*/ 1027554 h 1063273"/>
                  <a:gd name="connsiteX24" fmla="*/ 0 w 538517"/>
                  <a:gd name="connsiteY24" fmla="*/ 1004694 h 1063273"/>
                  <a:gd name="connsiteX25" fmla="*/ 0 w 538517"/>
                  <a:gd name="connsiteY25" fmla="*/ 894023 h 1063273"/>
                  <a:gd name="connsiteX26" fmla="*/ 0 w 538517"/>
                  <a:gd name="connsiteY26" fmla="*/ 812550 h 1063273"/>
                  <a:gd name="connsiteX27" fmla="*/ 0 w 538517"/>
                  <a:gd name="connsiteY27" fmla="*/ 389246 h 1063273"/>
                  <a:gd name="connsiteX28" fmla="*/ 289148 w 538517"/>
                  <a:gd name="connsiteY28" fmla="*/ 100098 h 1063273"/>
                  <a:gd name="connsiteX29" fmla="*/ 495682 w 538517"/>
                  <a:gd name="connsiteY29" fmla="*/ 0 h 1063273"/>
                  <a:gd name="connsiteX30" fmla="*/ 538517 w 538517"/>
                  <a:gd name="connsiteY30" fmla="*/ 63024 h 1063273"/>
                  <a:gd name="connsiteX31" fmla="*/ 495682 w 538517"/>
                  <a:gd name="connsiteY31" fmla="*/ 91107 h 1063273"/>
                  <a:gd name="connsiteX32" fmla="*/ 495682 w 538517"/>
                  <a:gd name="connsiteY32" fmla="*/ 0 h 1063273"/>
                  <a:gd name="connsiteX0" fmla="*/ 289148 w 538517"/>
                  <a:gd name="connsiteY0" fmla="*/ 37074 h 1000249"/>
                  <a:gd name="connsiteX1" fmla="*/ 481967 w 538517"/>
                  <a:gd name="connsiteY1" fmla="*/ 37074 h 1000249"/>
                  <a:gd name="connsiteX2" fmla="*/ 447288 w 538517"/>
                  <a:gd name="connsiteY2" fmla="*/ 59811 h 1000249"/>
                  <a:gd name="connsiteX3" fmla="*/ 306040 w 538517"/>
                  <a:gd name="connsiteY3" fmla="*/ 160210 h 1000249"/>
                  <a:gd name="connsiteX4" fmla="*/ 297359 w 538517"/>
                  <a:gd name="connsiteY4" fmla="*/ 167333 h 1000249"/>
                  <a:gd name="connsiteX5" fmla="*/ 289148 w 538517"/>
                  <a:gd name="connsiteY5" fmla="*/ 167333 h 1000249"/>
                  <a:gd name="connsiteX6" fmla="*/ 130259 w 538517"/>
                  <a:gd name="connsiteY6" fmla="*/ 326222 h 1000249"/>
                  <a:gd name="connsiteX7" fmla="*/ 130259 w 538517"/>
                  <a:gd name="connsiteY7" fmla="*/ 670464 h 1000249"/>
                  <a:gd name="connsiteX8" fmla="*/ 131444 w 538517"/>
                  <a:gd name="connsiteY8" fmla="*/ 673325 h 1000249"/>
                  <a:gd name="connsiteX9" fmla="*/ 131443 w 538517"/>
                  <a:gd name="connsiteY9" fmla="*/ 865470 h 1000249"/>
                  <a:gd name="connsiteX10" fmla="*/ 108583 w 538517"/>
                  <a:gd name="connsiteY10" fmla="*/ 888330 h 1000249"/>
                  <a:gd name="connsiteX11" fmla="*/ 108584 w 538517"/>
                  <a:gd name="connsiteY11" fmla="*/ 888329 h 1000249"/>
                  <a:gd name="connsiteX12" fmla="*/ 100489 w 538517"/>
                  <a:gd name="connsiteY12" fmla="*/ 884976 h 1000249"/>
                  <a:gd name="connsiteX13" fmla="*/ 100488 w 538517"/>
                  <a:gd name="connsiteY13" fmla="*/ 977389 h 1000249"/>
                  <a:gd name="connsiteX14" fmla="*/ 77628 w 538517"/>
                  <a:gd name="connsiteY14" fmla="*/ 1000249 h 1000249"/>
                  <a:gd name="connsiteX15" fmla="*/ 77629 w 538517"/>
                  <a:gd name="connsiteY15" fmla="*/ 1000248 h 1000249"/>
                  <a:gd name="connsiteX16" fmla="*/ 54769 w 538517"/>
                  <a:gd name="connsiteY16" fmla="*/ 977388 h 1000249"/>
                  <a:gd name="connsiteX17" fmla="*/ 54769 w 538517"/>
                  <a:gd name="connsiteY17" fmla="*/ 921273 h 1000249"/>
                  <a:gd name="connsiteX18" fmla="*/ 53815 w 538517"/>
                  <a:gd name="connsiteY18" fmla="*/ 921668 h 1000249"/>
                  <a:gd name="connsiteX19" fmla="*/ 53816 w 538517"/>
                  <a:gd name="connsiteY19" fmla="*/ 921667 h 1000249"/>
                  <a:gd name="connsiteX20" fmla="*/ 45719 w 538517"/>
                  <a:gd name="connsiteY20" fmla="*/ 918313 h 1000249"/>
                  <a:gd name="connsiteX21" fmla="*/ 45719 w 538517"/>
                  <a:gd name="connsiteY21" fmla="*/ 941671 h 1000249"/>
                  <a:gd name="connsiteX22" fmla="*/ 22859 w 538517"/>
                  <a:gd name="connsiteY22" fmla="*/ 964531 h 1000249"/>
                  <a:gd name="connsiteX23" fmla="*/ 22860 w 538517"/>
                  <a:gd name="connsiteY23" fmla="*/ 964530 h 1000249"/>
                  <a:gd name="connsiteX24" fmla="*/ 0 w 538517"/>
                  <a:gd name="connsiteY24" fmla="*/ 941670 h 1000249"/>
                  <a:gd name="connsiteX25" fmla="*/ 0 w 538517"/>
                  <a:gd name="connsiteY25" fmla="*/ 830999 h 1000249"/>
                  <a:gd name="connsiteX26" fmla="*/ 0 w 538517"/>
                  <a:gd name="connsiteY26" fmla="*/ 749526 h 1000249"/>
                  <a:gd name="connsiteX27" fmla="*/ 0 w 538517"/>
                  <a:gd name="connsiteY27" fmla="*/ 326222 h 1000249"/>
                  <a:gd name="connsiteX28" fmla="*/ 289148 w 538517"/>
                  <a:gd name="connsiteY28" fmla="*/ 37074 h 1000249"/>
                  <a:gd name="connsiteX29" fmla="*/ 495682 w 538517"/>
                  <a:gd name="connsiteY29" fmla="*/ 28083 h 1000249"/>
                  <a:gd name="connsiteX30" fmla="*/ 538517 w 538517"/>
                  <a:gd name="connsiteY30" fmla="*/ 0 h 1000249"/>
                  <a:gd name="connsiteX31" fmla="*/ 495682 w 538517"/>
                  <a:gd name="connsiteY31" fmla="*/ 28083 h 1000249"/>
                  <a:gd name="connsiteX0" fmla="*/ 289148 w 481967"/>
                  <a:gd name="connsiteY0" fmla="*/ 0 h 963175"/>
                  <a:gd name="connsiteX1" fmla="*/ 481967 w 481967"/>
                  <a:gd name="connsiteY1" fmla="*/ 0 h 963175"/>
                  <a:gd name="connsiteX2" fmla="*/ 447288 w 481967"/>
                  <a:gd name="connsiteY2" fmla="*/ 22737 h 963175"/>
                  <a:gd name="connsiteX3" fmla="*/ 306040 w 481967"/>
                  <a:gd name="connsiteY3" fmla="*/ 123136 h 963175"/>
                  <a:gd name="connsiteX4" fmla="*/ 297359 w 481967"/>
                  <a:gd name="connsiteY4" fmla="*/ 130259 h 963175"/>
                  <a:gd name="connsiteX5" fmla="*/ 289148 w 481967"/>
                  <a:gd name="connsiteY5" fmla="*/ 130259 h 963175"/>
                  <a:gd name="connsiteX6" fmla="*/ 130259 w 481967"/>
                  <a:gd name="connsiteY6" fmla="*/ 289148 h 963175"/>
                  <a:gd name="connsiteX7" fmla="*/ 130259 w 481967"/>
                  <a:gd name="connsiteY7" fmla="*/ 633390 h 963175"/>
                  <a:gd name="connsiteX8" fmla="*/ 131444 w 481967"/>
                  <a:gd name="connsiteY8" fmla="*/ 636251 h 963175"/>
                  <a:gd name="connsiteX9" fmla="*/ 131443 w 481967"/>
                  <a:gd name="connsiteY9" fmla="*/ 828396 h 963175"/>
                  <a:gd name="connsiteX10" fmla="*/ 108583 w 481967"/>
                  <a:gd name="connsiteY10" fmla="*/ 851256 h 963175"/>
                  <a:gd name="connsiteX11" fmla="*/ 108584 w 481967"/>
                  <a:gd name="connsiteY11" fmla="*/ 851255 h 963175"/>
                  <a:gd name="connsiteX12" fmla="*/ 100489 w 481967"/>
                  <a:gd name="connsiteY12" fmla="*/ 847902 h 963175"/>
                  <a:gd name="connsiteX13" fmla="*/ 100488 w 481967"/>
                  <a:gd name="connsiteY13" fmla="*/ 940315 h 963175"/>
                  <a:gd name="connsiteX14" fmla="*/ 77628 w 481967"/>
                  <a:gd name="connsiteY14" fmla="*/ 963175 h 963175"/>
                  <a:gd name="connsiteX15" fmla="*/ 77629 w 481967"/>
                  <a:gd name="connsiteY15" fmla="*/ 963174 h 963175"/>
                  <a:gd name="connsiteX16" fmla="*/ 54769 w 481967"/>
                  <a:gd name="connsiteY16" fmla="*/ 940314 h 963175"/>
                  <a:gd name="connsiteX17" fmla="*/ 54769 w 481967"/>
                  <a:gd name="connsiteY17" fmla="*/ 884199 h 963175"/>
                  <a:gd name="connsiteX18" fmla="*/ 53815 w 481967"/>
                  <a:gd name="connsiteY18" fmla="*/ 884594 h 963175"/>
                  <a:gd name="connsiteX19" fmla="*/ 53816 w 481967"/>
                  <a:gd name="connsiteY19" fmla="*/ 884593 h 963175"/>
                  <a:gd name="connsiteX20" fmla="*/ 45719 w 481967"/>
                  <a:gd name="connsiteY20" fmla="*/ 881239 h 963175"/>
                  <a:gd name="connsiteX21" fmla="*/ 45719 w 481967"/>
                  <a:gd name="connsiteY21" fmla="*/ 904597 h 963175"/>
                  <a:gd name="connsiteX22" fmla="*/ 22859 w 481967"/>
                  <a:gd name="connsiteY22" fmla="*/ 927457 h 963175"/>
                  <a:gd name="connsiteX23" fmla="*/ 22860 w 481967"/>
                  <a:gd name="connsiteY23" fmla="*/ 927456 h 963175"/>
                  <a:gd name="connsiteX24" fmla="*/ 0 w 481967"/>
                  <a:gd name="connsiteY24" fmla="*/ 904596 h 963175"/>
                  <a:gd name="connsiteX25" fmla="*/ 0 w 481967"/>
                  <a:gd name="connsiteY25" fmla="*/ 793925 h 963175"/>
                  <a:gd name="connsiteX26" fmla="*/ 0 w 481967"/>
                  <a:gd name="connsiteY26" fmla="*/ 712452 h 963175"/>
                  <a:gd name="connsiteX27" fmla="*/ 0 w 481967"/>
                  <a:gd name="connsiteY27" fmla="*/ 289148 h 963175"/>
                  <a:gd name="connsiteX28" fmla="*/ 289148 w 481967"/>
                  <a:gd name="connsiteY28" fmla="*/ 0 h 963175"/>
                  <a:gd name="connsiteX0" fmla="*/ 289148 w 447288"/>
                  <a:gd name="connsiteY0" fmla="*/ 0 h 963175"/>
                  <a:gd name="connsiteX1" fmla="*/ 447288 w 447288"/>
                  <a:gd name="connsiteY1" fmla="*/ 22737 h 963175"/>
                  <a:gd name="connsiteX2" fmla="*/ 306040 w 447288"/>
                  <a:gd name="connsiteY2" fmla="*/ 123136 h 963175"/>
                  <a:gd name="connsiteX3" fmla="*/ 297359 w 447288"/>
                  <a:gd name="connsiteY3" fmla="*/ 130259 h 963175"/>
                  <a:gd name="connsiteX4" fmla="*/ 289148 w 447288"/>
                  <a:gd name="connsiteY4" fmla="*/ 130259 h 963175"/>
                  <a:gd name="connsiteX5" fmla="*/ 130259 w 447288"/>
                  <a:gd name="connsiteY5" fmla="*/ 289148 h 963175"/>
                  <a:gd name="connsiteX6" fmla="*/ 130259 w 447288"/>
                  <a:gd name="connsiteY6" fmla="*/ 633390 h 963175"/>
                  <a:gd name="connsiteX7" fmla="*/ 131444 w 447288"/>
                  <a:gd name="connsiteY7" fmla="*/ 636251 h 963175"/>
                  <a:gd name="connsiteX8" fmla="*/ 131443 w 447288"/>
                  <a:gd name="connsiteY8" fmla="*/ 828396 h 963175"/>
                  <a:gd name="connsiteX9" fmla="*/ 108583 w 447288"/>
                  <a:gd name="connsiteY9" fmla="*/ 851256 h 963175"/>
                  <a:gd name="connsiteX10" fmla="*/ 108584 w 447288"/>
                  <a:gd name="connsiteY10" fmla="*/ 851255 h 963175"/>
                  <a:gd name="connsiteX11" fmla="*/ 100489 w 447288"/>
                  <a:gd name="connsiteY11" fmla="*/ 847902 h 963175"/>
                  <a:gd name="connsiteX12" fmla="*/ 100488 w 447288"/>
                  <a:gd name="connsiteY12" fmla="*/ 940315 h 963175"/>
                  <a:gd name="connsiteX13" fmla="*/ 77628 w 447288"/>
                  <a:gd name="connsiteY13" fmla="*/ 963175 h 963175"/>
                  <a:gd name="connsiteX14" fmla="*/ 77629 w 447288"/>
                  <a:gd name="connsiteY14" fmla="*/ 963174 h 963175"/>
                  <a:gd name="connsiteX15" fmla="*/ 54769 w 447288"/>
                  <a:gd name="connsiteY15" fmla="*/ 940314 h 963175"/>
                  <a:gd name="connsiteX16" fmla="*/ 54769 w 447288"/>
                  <a:gd name="connsiteY16" fmla="*/ 884199 h 963175"/>
                  <a:gd name="connsiteX17" fmla="*/ 53815 w 447288"/>
                  <a:gd name="connsiteY17" fmla="*/ 884594 h 963175"/>
                  <a:gd name="connsiteX18" fmla="*/ 53816 w 447288"/>
                  <a:gd name="connsiteY18" fmla="*/ 884593 h 963175"/>
                  <a:gd name="connsiteX19" fmla="*/ 45719 w 447288"/>
                  <a:gd name="connsiteY19" fmla="*/ 881239 h 963175"/>
                  <a:gd name="connsiteX20" fmla="*/ 45719 w 447288"/>
                  <a:gd name="connsiteY20" fmla="*/ 904597 h 963175"/>
                  <a:gd name="connsiteX21" fmla="*/ 22859 w 447288"/>
                  <a:gd name="connsiteY21" fmla="*/ 927457 h 963175"/>
                  <a:gd name="connsiteX22" fmla="*/ 22860 w 447288"/>
                  <a:gd name="connsiteY22" fmla="*/ 927456 h 963175"/>
                  <a:gd name="connsiteX23" fmla="*/ 0 w 447288"/>
                  <a:gd name="connsiteY23" fmla="*/ 904596 h 963175"/>
                  <a:gd name="connsiteX24" fmla="*/ 0 w 447288"/>
                  <a:gd name="connsiteY24" fmla="*/ 793925 h 963175"/>
                  <a:gd name="connsiteX25" fmla="*/ 0 w 447288"/>
                  <a:gd name="connsiteY25" fmla="*/ 712452 h 963175"/>
                  <a:gd name="connsiteX26" fmla="*/ 0 w 447288"/>
                  <a:gd name="connsiteY26" fmla="*/ 289148 h 963175"/>
                  <a:gd name="connsiteX27" fmla="*/ 289148 w 447288"/>
                  <a:gd name="connsiteY27" fmla="*/ 0 h 963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47288" h="963175">
                    <a:moveTo>
                      <a:pt x="289148" y="0"/>
                    </a:moveTo>
                    <a:lnTo>
                      <a:pt x="447288" y="22737"/>
                    </a:lnTo>
                    <a:cubicBezTo>
                      <a:pt x="390659" y="60744"/>
                      <a:pt x="342798" y="94748"/>
                      <a:pt x="306040" y="123136"/>
                    </a:cubicBezTo>
                    <a:lnTo>
                      <a:pt x="297359" y="130259"/>
                    </a:lnTo>
                    <a:lnTo>
                      <a:pt x="289148" y="130259"/>
                    </a:lnTo>
                    <a:cubicBezTo>
                      <a:pt x="201396" y="130259"/>
                      <a:pt x="130259" y="201396"/>
                      <a:pt x="130259" y="289148"/>
                    </a:cubicBezTo>
                    <a:lnTo>
                      <a:pt x="130259" y="633390"/>
                    </a:lnTo>
                    <a:lnTo>
                      <a:pt x="131444" y="636251"/>
                    </a:lnTo>
                    <a:cubicBezTo>
                      <a:pt x="131444" y="700299"/>
                      <a:pt x="131443" y="764348"/>
                      <a:pt x="131443" y="828396"/>
                    </a:cubicBezTo>
                    <a:cubicBezTo>
                      <a:pt x="131443" y="841021"/>
                      <a:pt x="121208" y="851256"/>
                      <a:pt x="108583" y="851256"/>
                    </a:cubicBezTo>
                    <a:lnTo>
                      <a:pt x="108584" y="851255"/>
                    </a:lnTo>
                    <a:lnTo>
                      <a:pt x="100489" y="847902"/>
                    </a:lnTo>
                    <a:cubicBezTo>
                      <a:pt x="100489" y="878706"/>
                      <a:pt x="100488" y="909511"/>
                      <a:pt x="100488" y="940315"/>
                    </a:cubicBezTo>
                    <a:cubicBezTo>
                      <a:pt x="100488" y="952940"/>
                      <a:pt x="90253" y="963175"/>
                      <a:pt x="77628" y="963175"/>
                    </a:cubicBezTo>
                    <a:lnTo>
                      <a:pt x="77629" y="963174"/>
                    </a:lnTo>
                    <a:cubicBezTo>
                      <a:pt x="65004" y="963174"/>
                      <a:pt x="54769" y="952939"/>
                      <a:pt x="54769" y="940314"/>
                    </a:cubicBezTo>
                    <a:lnTo>
                      <a:pt x="54769" y="884199"/>
                    </a:lnTo>
                    <a:lnTo>
                      <a:pt x="53815" y="884594"/>
                    </a:lnTo>
                    <a:lnTo>
                      <a:pt x="53816" y="884593"/>
                    </a:lnTo>
                    <a:lnTo>
                      <a:pt x="45719" y="881239"/>
                    </a:lnTo>
                    <a:lnTo>
                      <a:pt x="45719" y="904597"/>
                    </a:lnTo>
                    <a:cubicBezTo>
                      <a:pt x="45719" y="917222"/>
                      <a:pt x="35484" y="927457"/>
                      <a:pt x="22859" y="927457"/>
                    </a:cubicBezTo>
                    <a:lnTo>
                      <a:pt x="22860" y="927456"/>
                    </a:lnTo>
                    <a:cubicBezTo>
                      <a:pt x="10235" y="927456"/>
                      <a:pt x="0" y="917221"/>
                      <a:pt x="0" y="904596"/>
                    </a:cubicBezTo>
                    <a:lnTo>
                      <a:pt x="0" y="793925"/>
                    </a:lnTo>
                    <a:lnTo>
                      <a:pt x="0" y="712452"/>
                    </a:lnTo>
                    <a:lnTo>
                      <a:pt x="0" y="289148"/>
                    </a:lnTo>
                    <a:cubicBezTo>
                      <a:pt x="0" y="129456"/>
                      <a:pt x="129456" y="0"/>
                      <a:pt x="289148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" name="グループ化 55"/>
              <p:cNvGrpSpPr/>
              <p:nvPr/>
            </p:nvGrpSpPr>
            <p:grpSpPr>
              <a:xfrm rot="19800000">
                <a:off x="6051861" y="2721790"/>
                <a:ext cx="1575175" cy="889703"/>
                <a:chOff x="5110182" y="2690752"/>
                <a:chExt cx="2521205" cy="1424048"/>
              </a:xfrm>
            </p:grpSpPr>
            <p:sp>
              <p:nvSpPr>
                <p:cNvPr id="57" name="フリーフォーム: 図形 56"/>
                <p:cNvSpPr/>
                <p:nvPr/>
              </p:nvSpPr>
              <p:spPr bwMode="auto">
                <a:xfrm>
                  <a:off x="5933448" y="3804530"/>
                  <a:ext cx="873752" cy="310270"/>
                </a:xfrm>
                <a:custGeom>
                  <a:avLst/>
                  <a:gdLst>
                    <a:gd name="connsiteX0" fmla="*/ 139063 w 873752"/>
                    <a:gd name="connsiteY0" fmla="*/ 0 h 310270"/>
                    <a:gd name="connsiteX1" fmla="*/ 734689 w 873752"/>
                    <a:gd name="connsiteY1" fmla="*/ 0 h 310270"/>
                    <a:gd name="connsiteX2" fmla="*/ 873752 w 873752"/>
                    <a:gd name="connsiteY2" fmla="*/ 264032 h 310270"/>
                    <a:gd name="connsiteX3" fmla="*/ 870399 w 873752"/>
                    <a:gd name="connsiteY3" fmla="*/ 264032 h 310270"/>
                    <a:gd name="connsiteX4" fmla="*/ 872165 w 873752"/>
                    <a:gd name="connsiteY4" fmla="*/ 264943 h 310270"/>
                    <a:gd name="connsiteX5" fmla="*/ 436875 w 873752"/>
                    <a:gd name="connsiteY5" fmla="*/ 310270 h 310270"/>
                    <a:gd name="connsiteX6" fmla="*/ 1585 w 873752"/>
                    <a:gd name="connsiteY6" fmla="*/ 264943 h 310270"/>
                    <a:gd name="connsiteX7" fmla="*/ 3352 w 873752"/>
                    <a:gd name="connsiteY7" fmla="*/ 264032 h 310270"/>
                    <a:gd name="connsiteX8" fmla="*/ 0 w 873752"/>
                    <a:gd name="connsiteY8" fmla="*/ 264032 h 310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73752" h="310270">
                      <a:moveTo>
                        <a:pt x="139063" y="0"/>
                      </a:moveTo>
                      <a:lnTo>
                        <a:pt x="734689" y="0"/>
                      </a:lnTo>
                      <a:lnTo>
                        <a:pt x="873752" y="264032"/>
                      </a:lnTo>
                      <a:lnTo>
                        <a:pt x="870399" y="264032"/>
                      </a:lnTo>
                      <a:lnTo>
                        <a:pt x="872165" y="264943"/>
                      </a:lnTo>
                      <a:cubicBezTo>
                        <a:pt x="872165" y="289976"/>
                        <a:pt x="677279" y="310270"/>
                        <a:pt x="436875" y="310270"/>
                      </a:cubicBezTo>
                      <a:cubicBezTo>
                        <a:pt x="196471" y="310270"/>
                        <a:pt x="1585" y="289976"/>
                        <a:pt x="1585" y="264943"/>
                      </a:cubicBezTo>
                      <a:lnTo>
                        <a:pt x="3352" y="264032"/>
                      </a:lnTo>
                      <a:lnTo>
                        <a:pt x="0" y="26403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/>
                <p:cNvSpPr/>
                <p:nvPr/>
              </p:nvSpPr>
              <p:spPr bwMode="auto">
                <a:xfrm>
                  <a:off x="5110182" y="2690752"/>
                  <a:ext cx="2521205" cy="1259098"/>
                </a:xfrm>
                <a:custGeom>
                  <a:avLst/>
                  <a:gdLst>
                    <a:gd name="connsiteX0" fmla="*/ 1260141 w 2521205"/>
                    <a:gd name="connsiteY0" fmla="*/ 0 h 1259098"/>
                    <a:gd name="connsiteX1" fmla="*/ 2494681 w 2521205"/>
                    <a:gd name="connsiteY1" fmla="*/ 82429 h 1259098"/>
                    <a:gd name="connsiteX2" fmla="*/ 2515728 w 2521205"/>
                    <a:gd name="connsiteY2" fmla="*/ 99534 h 1259098"/>
                    <a:gd name="connsiteX3" fmla="*/ 2518420 w 2521205"/>
                    <a:gd name="connsiteY3" fmla="*/ 99069 h 1259098"/>
                    <a:gd name="connsiteX4" fmla="*/ 2518849 w 2521205"/>
                    <a:gd name="connsiteY4" fmla="*/ 102070 h 1259098"/>
                    <a:gd name="connsiteX5" fmla="*/ 2520282 w 2521205"/>
                    <a:gd name="connsiteY5" fmla="*/ 103235 h 1259098"/>
                    <a:gd name="connsiteX6" fmla="*/ 2520281 w 2521205"/>
                    <a:gd name="connsiteY6" fmla="*/ 103236 h 1259098"/>
                    <a:gd name="connsiteX7" fmla="*/ 2520282 w 2521205"/>
                    <a:gd name="connsiteY7" fmla="*/ 103236 h 1259098"/>
                    <a:gd name="connsiteX8" fmla="*/ 2519223 w 2521205"/>
                    <a:gd name="connsiteY8" fmla="*/ 104679 h 1259098"/>
                    <a:gd name="connsiteX9" fmla="*/ 2521205 w 2521205"/>
                    <a:gd name="connsiteY9" fmla="*/ 118530 h 1259098"/>
                    <a:gd name="connsiteX10" fmla="*/ 2165190 w 2521205"/>
                    <a:gd name="connsiteY10" fmla="*/ 700404 h 1259098"/>
                    <a:gd name="connsiteX11" fmla="*/ 1721392 w 2521205"/>
                    <a:gd name="connsiteY11" fmla="*/ 1218446 h 1259098"/>
                    <a:gd name="connsiteX12" fmla="*/ 1716242 w 2521205"/>
                    <a:gd name="connsiteY12" fmla="*/ 1219336 h 1259098"/>
                    <a:gd name="connsiteX13" fmla="*/ 1712249 w 2521205"/>
                    <a:gd name="connsiteY13" fmla="*/ 1223196 h 1259098"/>
                    <a:gd name="connsiteX14" fmla="*/ 1260141 w 2521205"/>
                    <a:gd name="connsiteY14" fmla="*/ 1259098 h 1259098"/>
                    <a:gd name="connsiteX15" fmla="*/ 808034 w 2521205"/>
                    <a:gd name="connsiteY15" fmla="*/ 1223196 h 1259098"/>
                    <a:gd name="connsiteX16" fmla="*/ 803535 w 2521205"/>
                    <a:gd name="connsiteY16" fmla="*/ 1218847 h 1259098"/>
                    <a:gd name="connsiteX17" fmla="*/ 801218 w 2521205"/>
                    <a:gd name="connsiteY17" fmla="*/ 1218447 h 1259098"/>
                    <a:gd name="connsiteX18" fmla="*/ 357419 w 2521205"/>
                    <a:gd name="connsiteY18" fmla="*/ 700405 h 1259098"/>
                    <a:gd name="connsiteX19" fmla="*/ 1404 w 2521205"/>
                    <a:gd name="connsiteY19" fmla="*/ 118530 h 1259098"/>
                    <a:gd name="connsiteX20" fmla="*/ 3007 w 2521205"/>
                    <a:gd name="connsiteY20" fmla="*/ 107328 h 1259098"/>
                    <a:gd name="connsiteX21" fmla="*/ 3 w 2521205"/>
                    <a:gd name="connsiteY21" fmla="*/ 103237 h 1259098"/>
                    <a:gd name="connsiteX22" fmla="*/ 0 w 2521205"/>
                    <a:gd name="connsiteY22" fmla="*/ 103235 h 1259098"/>
                    <a:gd name="connsiteX23" fmla="*/ 4066 w 2521205"/>
                    <a:gd name="connsiteY23" fmla="*/ 99930 h 1259098"/>
                    <a:gd name="connsiteX24" fmla="*/ 4189 w 2521205"/>
                    <a:gd name="connsiteY24" fmla="*/ 99070 h 1259098"/>
                    <a:gd name="connsiteX25" fmla="*/ 4961 w 2521205"/>
                    <a:gd name="connsiteY25" fmla="*/ 99203 h 1259098"/>
                    <a:gd name="connsiteX26" fmla="*/ 25601 w 2521205"/>
                    <a:gd name="connsiteY26" fmla="*/ 82429 h 1259098"/>
                    <a:gd name="connsiteX27" fmla="*/ 1260141 w 2521205"/>
                    <a:gd name="connsiteY27" fmla="*/ 0 h 1259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521205" h="1259098">
                      <a:moveTo>
                        <a:pt x="1260141" y="0"/>
                      </a:moveTo>
                      <a:cubicBezTo>
                        <a:pt x="1869104" y="0"/>
                        <a:pt x="2377177" y="35387"/>
                        <a:pt x="2494681" y="82429"/>
                      </a:cubicBezTo>
                      <a:lnTo>
                        <a:pt x="2515728" y="99534"/>
                      </a:lnTo>
                      <a:lnTo>
                        <a:pt x="2518420" y="99069"/>
                      </a:lnTo>
                      <a:lnTo>
                        <a:pt x="2518849" y="102070"/>
                      </a:lnTo>
                      <a:lnTo>
                        <a:pt x="2520282" y="103235"/>
                      </a:lnTo>
                      <a:lnTo>
                        <a:pt x="2520281" y="103236"/>
                      </a:lnTo>
                      <a:lnTo>
                        <a:pt x="2520282" y="103236"/>
                      </a:lnTo>
                      <a:lnTo>
                        <a:pt x="2519223" y="104679"/>
                      </a:lnTo>
                      <a:lnTo>
                        <a:pt x="2521205" y="118530"/>
                      </a:lnTo>
                      <a:cubicBezTo>
                        <a:pt x="2508191" y="189089"/>
                        <a:pt x="2362452" y="429126"/>
                        <a:pt x="2165190" y="700404"/>
                      </a:cubicBezTo>
                      <a:cubicBezTo>
                        <a:pt x="1967928" y="971682"/>
                        <a:pt x="1784504" y="1184315"/>
                        <a:pt x="1721392" y="1218446"/>
                      </a:cubicBezTo>
                      <a:lnTo>
                        <a:pt x="1716242" y="1219336"/>
                      </a:lnTo>
                      <a:lnTo>
                        <a:pt x="1712249" y="1223196"/>
                      </a:lnTo>
                      <a:cubicBezTo>
                        <a:pt x="1669217" y="1243685"/>
                        <a:pt x="1483153" y="1259098"/>
                        <a:pt x="1260141" y="1259098"/>
                      </a:cubicBezTo>
                      <a:cubicBezTo>
                        <a:pt x="1037130" y="1259098"/>
                        <a:pt x="851066" y="1243685"/>
                        <a:pt x="808034" y="1223196"/>
                      </a:cubicBezTo>
                      <a:lnTo>
                        <a:pt x="803535" y="1218847"/>
                      </a:lnTo>
                      <a:lnTo>
                        <a:pt x="801218" y="1218447"/>
                      </a:lnTo>
                      <a:cubicBezTo>
                        <a:pt x="738105" y="1184316"/>
                        <a:pt x="554681" y="971683"/>
                        <a:pt x="357419" y="700405"/>
                      </a:cubicBezTo>
                      <a:cubicBezTo>
                        <a:pt x="160157" y="429127"/>
                        <a:pt x="14418" y="189090"/>
                        <a:pt x="1404" y="118530"/>
                      </a:cubicBezTo>
                      <a:lnTo>
                        <a:pt x="3007" y="107328"/>
                      </a:lnTo>
                      <a:lnTo>
                        <a:pt x="3" y="103237"/>
                      </a:lnTo>
                      <a:lnTo>
                        <a:pt x="0" y="103235"/>
                      </a:lnTo>
                      <a:lnTo>
                        <a:pt x="4066" y="99930"/>
                      </a:lnTo>
                      <a:lnTo>
                        <a:pt x="4189" y="99070"/>
                      </a:lnTo>
                      <a:lnTo>
                        <a:pt x="4961" y="99203"/>
                      </a:lnTo>
                      <a:lnTo>
                        <a:pt x="25601" y="82429"/>
                      </a:lnTo>
                      <a:cubicBezTo>
                        <a:pt x="143105" y="35387"/>
                        <a:pt x="651178" y="0"/>
                        <a:pt x="126014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4" name="禁止 79"/>
            <p:cNvSpPr/>
            <p:nvPr/>
          </p:nvSpPr>
          <p:spPr bwMode="auto">
            <a:xfrm>
              <a:off x="4225158" y="42549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4150314" y="2793977"/>
            <a:ext cx="1551007" cy="1551007"/>
            <a:chOff x="5600686" y="3691198"/>
            <a:chExt cx="1551007" cy="1551007"/>
          </a:xfrm>
        </p:grpSpPr>
        <p:sp>
          <p:nvSpPr>
            <p:cNvPr id="60" name="正方形/長方形 59"/>
            <p:cNvSpPr/>
            <p:nvPr/>
          </p:nvSpPr>
          <p:spPr bwMode="auto">
            <a:xfrm>
              <a:off x="6295418" y="3772931"/>
              <a:ext cx="270409" cy="33257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5600686" y="3691198"/>
              <a:ext cx="1551007" cy="1551007"/>
              <a:chOff x="3197139" y="4547037"/>
              <a:chExt cx="1551007" cy="1551007"/>
            </a:xfrm>
          </p:grpSpPr>
          <p:sp>
            <p:nvSpPr>
              <p:cNvPr id="83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" name="グループ化 61"/>
            <p:cNvGrpSpPr/>
            <p:nvPr/>
          </p:nvGrpSpPr>
          <p:grpSpPr>
            <a:xfrm rot="21075327">
              <a:off x="5815606" y="4247709"/>
              <a:ext cx="1121164" cy="729836"/>
              <a:chOff x="7130354" y="3261360"/>
              <a:chExt cx="2483763" cy="1616840"/>
            </a:xfrm>
          </p:grpSpPr>
          <p:sp>
            <p:nvSpPr>
              <p:cNvPr id="67" name="楕円 66"/>
              <p:cNvSpPr/>
              <p:nvPr/>
            </p:nvSpPr>
            <p:spPr bwMode="auto">
              <a:xfrm>
                <a:off x="8328941" y="4237650"/>
                <a:ext cx="59218" cy="76496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/>
              <p:cNvGrpSpPr/>
              <p:nvPr/>
            </p:nvGrpSpPr>
            <p:grpSpPr>
              <a:xfrm>
                <a:off x="7130354" y="3261360"/>
                <a:ext cx="2483763" cy="1616840"/>
                <a:chOff x="7115114" y="3242414"/>
                <a:chExt cx="2524573" cy="1643406"/>
              </a:xfrm>
            </p:grpSpPr>
            <p:grpSp>
              <p:nvGrpSpPr>
                <p:cNvPr id="69" name="グループ化 68"/>
                <p:cNvGrpSpPr/>
                <p:nvPr/>
              </p:nvGrpSpPr>
              <p:grpSpPr>
                <a:xfrm>
                  <a:off x="7115114" y="3242414"/>
                  <a:ext cx="1652588" cy="1173162"/>
                  <a:chOff x="7653300" y="3480587"/>
                  <a:chExt cx="1652588" cy="1173162"/>
                </a:xfrm>
              </p:grpSpPr>
              <p:sp>
                <p:nvSpPr>
                  <p:cNvPr id="77" name="Freeform 5"/>
                  <p:cNvSpPr>
                    <a:spLocks/>
                  </p:cNvSpPr>
                  <p:nvPr/>
                </p:nvSpPr>
                <p:spPr bwMode="auto">
                  <a:xfrm>
                    <a:off x="7656475" y="3683787"/>
                    <a:ext cx="1646238" cy="817562"/>
                  </a:xfrm>
                  <a:custGeom>
                    <a:avLst/>
                    <a:gdLst>
                      <a:gd name="T0" fmla="*/ 16 w 1037"/>
                      <a:gd name="T1" fmla="*/ 435 h 515"/>
                      <a:gd name="T2" fmla="*/ 2 w 1037"/>
                      <a:gd name="T3" fmla="*/ 403 h 515"/>
                      <a:gd name="T4" fmla="*/ 0 w 1037"/>
                      <a:gd name="T5" fmla="*/ 383 h 515"/>
                      <a:gd name="T6" fmla="*/ 2 w 1037"/>
                      <a:gd name="T7" fmla="*/ 362 h 515"/>
                      <a:gd name="T8" fmla="*/ 14 w 1037"/>
                      <a:gd name="T9" fmla="*/ 330 h 515"/>
                      <a:gd name="T10" fmla="*/ 48 w 1037"/>
                      <a:gd name="T11" fmla="*/ 286 h 515"/>
                      <a:gd name="T12" fmla="*/ 104 w 1037"/>
                      <a:gd name="T13" fmla="*/ 240 h 515"/>
                      <a:gd name="T14" fmla="*/ 178 w 1037"/>
                      <a:gd name="T15" fmla="*/ 194 h 515"/>
                      <a:gd name="T16" fmla="*/ 274 w 1037"/>
                      <a:gd name="T17" fmla="*/ 142 h 515"/>
                      <a:gd name="T18" fmla="*/ 455 w 1037"/>
                      <a:gd name="T19" fmla="*/ 58 h 515"/>
                      <a:gd name="T20" fmla="*/ 495 w 1037"/>
                      <a:gd name="T21" fmla="*/ 42 h 515"/>
                      <a:gd name="T22" fmla="*/ 577 w 1037"/>
                      <a:gd name="T23" fmla="*/ 18 h 515"/>
                      <a:gd name="T24" fmla="*/ 655 w 1037"/>
                      <a:gd name="T25" fmla="*/ 4 h 515"/>
                      <a:gd name="T26" fmla="*/ 731 w 1037"/>
                      <a:gd name="T27" fmla="*/ 0 h 515"/>
                      <a:gd name="T28" fmla="*/ 801 w 1037"/>
                      <a:gd name="T29" fmla="*/ 4 h 515"/>
                      <a:gd name="T30" fmla="*/ 865 w 1037"/>
                      <a:gd name="T31" fmla="*/ 16 h 515"/>
                      <a:gd name="T32" fmla="*/ 923 w 1037"/>
                      <a:gd name="T33" fmla="*/ 36 h 515"/>
                      <a:gd name="T34" fmla="*/ 969 w 1037"/>
                      <a:gd name="T35" fmla="*/ 62 h 515"/>
                      <a:gd name="T36" fmla="*/ 1005 w 1037"/>
                      <a:gd name="T37" fmla="*/ 92 h 515"/>
                      <a:gd name="T38" fmla="*/ 1027 w 1037"/>
                      <a:gd name="T39" fmla="*/ 126 h 515"/>
                      <a:gd name="T40" fmla="*/ 1037 w 1037"/>
                      <a:gd name="T41" fmla="*/ 164 h 515"/>
                      <a:gd name="T42" fmla="*/ 1031 w 1037"/>
                      <a:gd name="T43" fmla="*/ 202 h 515"/>
                      <a:gd name="T44" fmla="*/ 1007 w 1037"/>
                      <a:gd name="T45" fmla="*/ 244 h 515"/>
                      <a:gd name="T46" fmla="*/ 965 w 1037"/>
                      <a:gd name="T47" fmla="*/ 284 h 515"/>
                      <a:gd name="T48" fmla="*/ 903 w 1037"/>
                      <a:gd name="T49" fmla="*/ 324 h 515"/>
                      <a:gd name="T50" fmla="*/ 821 w 1037"/>
                      <a:gd name="T51" fmla="*/ 362 h 515"/>
                      <a:gd name="T52" fmla="*/ 771 w 1037"/>
                      <a:gd name="T53" fmla="*/ 379 h 515"/>
                      <a:gd name="T54" fmla="*/ 541 w 1037"/>
                      <a:gd name="T55" fmla="*/ 451 h 515"/>
                      <a:gd name="T56" fmla="*/ 413 w 1037"/>
                      <a:gd name="T57" fmla="*/ 485 h 515"/>
                      <a:gd name="T58" fmla="*/ 302 w 1037"/>
                      <a:gd name="T59" fmla="*/ 507 h 515"/>
                      <a:gd name="T60" fmla="*/ 210 w 1037"/>
                      <a:gd name="T61" fmla="*/ 515 h 515"/>
                      <a:gd name="T62" fmla="*/ 136 w 1037"/>
                      <a:gd name="T63" fmla="*/ 511 h 515"/>
                      <a:gd name="T64" fmla="*/ 90 w 1037"/>
                      <a:gd name="T65" fmla="*/ 497 h 515"/>
                      <a:gd name="T66" fmla="*/ 64 w 1037"/>
                      <a:gd name="T67" fmla="*/ 485 h 515"/>
                      <a:gd name="T68" fmla="*/ 42 w 1037"/>
                      <a:gd name="T69" fmla="*/ 469 h 515"/>
                      <a:gd name="T70" fmla="*/ 24 w 1037"/>
                      <a:gd name="T71" fmla="*/ 447 h 515"/>
                      <a:gd name="T72" fmla="*/ 16 w 1037"/>
                      <a:gd name="T73" fmla="*/ 435 h 5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037" h="515">
                        <a:moveTo>
                          <a:pt x="16" y="435"/>
                        </a:moveTo>
                        <a:lnTo>
                          <a:pt x="16" y="435"/>
                        </a:lnTo>
                        <a:lnTo>
                          <a:pt x="6" y="415"/>
                        </a:lnTo>
                        <a:lnTo>
                          <a:pt x="2" y="403"/>
                        </a:lnTo>
                        <a:lnTo>
                          <a:pt x="0" y="393"/>
                        </a:lnTo>
                        <a:lnTo>
                          <a:pt x="0" y="383"/>
                        </a:lnTo>
                        <a:lnTo>
                          <a:pt x="0" y="371"/>
                        </a:lnTo>
                        <a:lnTo>
                          <a:pt x="2" y="362"/>
                        </a:lnTo>
                        <a:lnTo>
                          <a:pt x="4" y="350"/>
                        </a:lnTo>
                        <a:lnTo>
                          <a:pt x="14" y="330"/>
                        </a:lnTo>
                        <a:lnTo>
                          <a:pt x="28" y="308"/>
                        </a:lnTo>
                        <a:lnTo>
                          <a:pt x="48" y="286"/>
                        </a:lnTo>
                        <a:lnTo>
                          <a:pt x="74" y="264"/>
                        </a:lnTo>
                        <a:lnTo>
                          <a:pt x="104" y="240"/>
                        </a:lnTo>
                        <a:lnTo>
                          <a:pt x="138" y="218"/>
                        </a:lnTo>
                        <a:lnTo>
                          <a:pt x="178" y="194"/>
                        </a:lnTo>
                        <a:lnTo>
                          <a:pt x="224" y="168"/>
                        </a:lnTo>
                        <a:lnTo>
                          <a:pt x="274" y="142"/>
                        </a:lnTo>
                        <a:lnTo>
                          <a:pt x="328" y="116"/>
                        </a:lnTo>
                        <a:lnTo>
                          <a:pt x="455" y="58"/>
                        </a:lnTo>
                        <a:lnTo>
                          <a:pt x="455" y="58"/>
                        </a:lnTo>
                        <a:lnTo>
                          <a:pt x="495" y="42"/>
                        </a:lnTo>
                        <a:lnTo>
                          <a:pt x="535" y="28"/>
                        </a:lnTo>
                        <a:lnTo>
                          <a:pt x="577" y="18"/>
                        </a:lnTo>
                        <a:lnTo>
                          <a:pt x="617" y="10"/>
                        </a:lnTo>
                        <a:lnTo>
                          <a:pt x="655" y="4"/>
                        </a:lnTo>
                        <a:lnTo>
                          <a:pt x="693" y="0"/>
                        </a:lnTo>
                        <a:lnTo>
                          <a:pt x="731" y="0"/>
                        </a:lnTo>
                        <a:lnTo>
                          <a:pt x="767" y="0"/>
                        </a:lnTo>
                        <a:lnTo>
                          <a:pt x="801" y="4"/>
                        </a:lnTo>
                        <a:lnTo>
                          <a:pt x="835" y="10"/>
                        </a:lnTo>
                        <a:lnTo>
                          <a:pt x="865" y="16"/>
                        </a:lnTo>
                        <a:lnTo>
                          <a:pt x="895" y="26"/>
                        </a:lnTo>
                        <a:lnTo>
                          <a:pt x="923" y="36"/>
                        </a:lnTo>
                        <a:lnTo>
                          <a:pt x="947" y="48"/>
                        </a:lnTo>
                        <a:lnTo>
                          <a:pt x="969" y="62"/>
                        </a:lnTo>
                        <a:lnTo>
                          <a:pt x="989" y="76"/>
                        </a:lnTo>
                        <a:lnTo>
                          <a:pt x="1005" y="92"/>
                        </a:lnTo>
                        <a:lnTo>
                          <a:pt x="1017" y="108"/>
                        </a:lnTo>
                        <a:lnTo>
                          <a:pt x="1027" y="126"/>
                        </a:lnTo>
                        <a:lnTo>
                          <a:pt x="1035" y="144"/>
                        </a:lnTo>
                        <a:lnTo>
                          <a:pt x="1037" y="164"/>
                        </a:lnTo>
                        <a:lnTo>
                          <a:pt x="1035" y="182"/>
                        </a:lnTo>
                        <a:lnTo>
                          <a:pt x="1031" y="202"/>
                        </a:lnTo>
                        <a:lnTo>
                          <a:pt x="1021" y="222"/>
                        </a:lnTo>
                        <a:lnTo>
                          <a:pt x="1007" y="244"/>
                        </a:lnTo>
                        <a:lnTo>
                          <a:pt x="989" y="264"/>
                        </a:lnTo>
                        <a:lnTo>
                          <a:pt x="965" y="284"/>
                        </a:lnTo>
                        <a:lnTo>
                          <a:pt x="937" y="304"/>
                        </a:lnTo>
                        <a:lnTo>
                          <a:pt x="903" y="324"/>
                        </a:lnTo>
                        <a:lnTo>
                          <a:pt x="865" y="344"/>
                        </a:lnTo>
                        <a:lnTo>
                          <a:pt x="821" y="362"/>
                        </a:lnTo>
                        <a:lnTo>
                          <a:pt x="771" y="379"/>
                        </a:lnTo>
                        <a:lnTo>
                          <a:pt x="771" y="379"/>
                        </a:lnTo>
                        <a:lnTo>
                          <a:pt x="613" y="431"/>
                        </a:lnTo>
                        <a:lnTo>
                          <a:pt x="541" y="451"/>
                        </a:lnTo>
                        <a:lnTo>
                          <a:pt x="475" y="471"/>
                        </a:lnTo>
                        <a:lnTo>
                          <a:pt x="413" y="485"/>
                        </a:lnTo>
                        <a:lnTo>
                          <a:pt x="354" y="497"/>
                        </a:lnTo>
                        <a:lnTo>
                          <a:pt x="302" y="507"/>
                        </a:lnTo>
                        <a:lnTo>
                          <a:pt x="254" y="513"/>
                        </a:lnTo>
                        <a:lnTo>
                          <a:pt x="210" y="515"/>
                        </a:lnTo>
                        <a:lnTo>
                          <a:pt x="170" y="515"/>
                        </a:lnTo>
                        <a:lnTo>
                          <a:pt x="136" y="511"/>
                        </a:lnTo>
                        <a:lnTo>
                          <a:pt x="104" y="503"/>
                        </a:lnTo>
                        <a:lnTo>
                          <a:pt x="90" y="497"/>
                        </a:lnTo>
                        <a:lnTo>
                          <a:pt x="76" y="491"/>
                        </a:lnTo>
                        <a:lnTo>
                          <a:pt x="64" y="485"/>
                        </a:lnTo>
                        <a:lnTo>
                          <a:pt x="52" y="477"/>
                        </a:lnTo>
                        <a:lnTo>
                          <a:pt x="42" y="469"/>
                        </a:lnTo>
                        <a:lnTo>
                          <a:pt x="32" y="459"/>
                        </a:lnTo>
                        <a:lnTo>
                          <a:pt x="24" y="447"/>
                        </a:lnTo>
                        <a:lnTo>
                          <a:pt x="16" y="435"/>
                        </a:lnTo>
                        <a:lnTo>
                          <a:pt x="16" y="435"/>
                        </a:ln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8" name="Freeform 6"/>
                  <p:cNvSpPr>
                    <a:spLocks/>
                  </p:cNvSpPr>
                  <p:nvPr/>
                </p:nvSpPr>
                <p:spPr bwMode="auto">
                  <a:xfrm>
                    <a:off x="7653300" y="3480587"/>
                    <a:ext cx="1652588" cy="1173162"/>
                  </a:xfrm>
                  <a:custGeom>
                    <a:avLst/>
                    <a:gdLst>
                      <a:gd name="T0" fmla="*/ 18 w 1041"/>
                      <a:gd name="T1" fmla="*/ 659 h 739"/>
                      <a:gd name="T2" fmla="*/ 34 w 1041"/>
                      <a:gd name="T3" fmla="*/ 683 h 739"/>
                      <a:gd name="T4" fmla="*/ 54 w 1041"/>
                      <a:gd name="T5" fmla="*/ 701 h 739"/>
                      <a:gd name="T6" fmla="*/ 78 w 1041"/>
                      <a:gd name="T7" fmla="*/ 715 h 739"/>
                      <a:gd name="T8" fmla="*/ 106 w 1041"/>
                      <a:gd name="T9" fmla="*/ 727 h 739"/>
                      <a:gd name="T10" fmla="*/ 172 w 1041"/>
                      <a:gd name="T11" fmla="*/ 739 h 739"/>
                      <a:gd name="T12" fmla="*/ 256 w 1041"/>
                      <a:gd name="T13" fmla="*/ 737 h 739"/>
                      <a:gd name="T14" fmla="*/ 356 w 1041"/>
                      <a:gd name="T15" fmla="*/ 721 h 739"/>
                      <a:gd name="T16" fmla="*/ 477 w 1041"/>
                      <a:gd name="T17" fmla="*/ 695 h 739"/>
                      <a:gd name="T18" fmla="*/ 615 w 1041"/>
                      <a:gd name="T19" fmla="*/ 655 h 739"/>
                      <a:gd name="T20" fmla="*/ 773 w 1041"/>
                      <a:gd name="T21" fmla="*/ 603 h 739"/>
                      <a:gd name="T22" fmla="*/ 885 w 1041"/>
                      <a:gd name="T23" fmla="*/ 559 h 739"/>
                      <a:gd name="T24" fmla="*/ 965 w 1041"/>
                      <a:gd name="T25" fmla="*/ 509 h 739"/>
                      <a:gd name="T26" fmla="*/ 993 w 1041"/>
                      <a:gd name="T27" fmla="*/ 486 h 739"/>
                      <a:gd name="T28" fmla="*/ 1013 w 1041"/>
                      <a:gd name="T29" fmla="*/ 462 h 739"/>
                      <a:gd name="T30" fmla="*/ 1029 w 1041"/>
                      <a:gd name="T31" fmla="*/ 436 h 739"/>
                      <a:gd name="T32" fmla="*/ 1037 w 1041"/>
                      <a:gd name="T33" fmla="*/ 412 h 739"/>
                      <a:gd name="T34" fmla="*/ 1041 w 1041"/>
                      <a:gd name="T35" fmla="*/ 166 h 739"/>
                      <a:gd name="T36" fmla="*/ 1041 w 1041"/>
                      <a:gd name="T37" fmla="*/ 164 h 739"/>
                      <a:gd name="T38" fmla="*/ 1037 w 1041"/>
                      <a:gd name="T39" fmla="*/ 134 h 739"/>
                      <a:gd name="T40" fmla="*/ 1025 w 1041"/>
                      <a:gd name="T41" fmla="*/ 106 h 739"/>
                      <a:gd name="T42" fmla="*/ 1005 w 1041"/>
                      <a:gd name="T43" fmla="*/ 82 h 739"/>
                      <a:gd name="T44" fmla="*/ 981 w 1041"/>
                      <a:gd name="T45" fmla="*/ 60 h 739"/>
                      <a:gd name="T46" fmla="*/ 949 w 1041"/>
                      <a:gd name="T47" fmla="*/ 40 h 739"/>
                      <a:gd name="T48" fmla="*/ 913 w 1041"/>
                      <a:gd name="T49" fmla="*/ 26 h 739"/>
                      <a:gd name="T50" fmla="*/ 871 w 1041"/>
                      <a:gd name="T51" fmla="*/ 12 h 739"/>
                      <a:gd name="T52" fmla="*/ 777 w 1041"/>
                      <a:gd name="T53" fmla="*/ 0 h 739"/>
                      <a:gd name="T54" fmla="*/ 673 w 1041"/>
                      <a:gd name="T55" fmla="*/ 6 h 739"/>
                      <a:gd name="T56" fmla="*/ 617 w 1041"/>
                      <a:gd name="T57" fmla="*/ 18 h 739"/>
                      <a:gd name="T58" fmla="*/ 559 w 1041"/>
                      <a:gd name="T59" fmla="*/ 32 h 739"/>
                      <a:gd name="T60" fmla="*/ 503 w 1041"/>
                      <a:gd name="T61" fmla="*/ 54 h 739"/>
                      <a:gd name="T62" fmla="*/ 445 w 1041"/>
                      <a:gd name="T63" fmla="*/ 82 h 739"/>
                      <a:gd name="T64" fmla="*/ 389 w 1041"/>
                      <a:gd name="T65" fmla="*/ 114 h 739"/>
                      <a:gd name="T66" fmla="*/ 292 w 1041"/>
                      <a:gd name="T67" fmla="*/ 180 h 739"/>
                      <a:gd name="T68" fmla="*/ 172 w 1041"/>
                      <a:gd name="T69" fmla="*/ 266 h 739"/>
                      <a:gd name="T70" fmla="*/ 112 w 1041"/>
                      <a:gd name="T71" fmla="*/ 318 h 739"/>
                      <a:gd name="T72" fmla="*/ 64 w 1041"/>
                      <a:gd name="T73" fmla="*/ 364 h 739"/>
                      <a:gd name="T74" fmla="*/ 30 w 1041"/>
                      <a:gd name="T75" fmla="*/ 408 h 739"/>
                      <a:gd name="T76" fmla="*/ 8 w 1041"/>
                      <a:gd name="T77" fmla="*/ 450 h 739"/>
                      <a:gd name="T78" fmla="*/ 0 w 1041"/>
                      <a:gd name="T79" fmla="*/ 488 h 739"/>
                      <a:gd name="T80" fmla="*/ 0 w 1041"/>
                      <a:gd name="T81" fmla="*/ 507 h 739"/>
                      <a:gd name="T82" fmla="*/ 2 w 1041"/>
                      <a:gd name="T83" fmla="*/ 611 h 739"/>
                      <a:gd name="T84" fmla="*/ 4 w 1041"/>
                      <a:gd name="T85" fmla="*/ 623 h 739"/>
                      <a:gd name="T86" fmla="*/ 12 w 1041"/>
                      <a:gd name="T87" fmla="*/ 647 h 739"/>
                      <a:gd name="T88" fmla="*/ 18 w 1041"/>
                      <a:gd name="T89" fmla="*/ 659 h 7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041" h="739">
                        <a:moveTo>
                          <a:pt x="18" y="659"/>
                        </a:moveTo>
                        <a:lnTo>
                          <a:pt x="18" y="659"/>
                        </a:lnTo>
                        <a:lnTo>
                          <a:pt x="26" y="671"/>
                        </a:lnTo>
                        <a:lnTo>
                          <a:pt x="34" y="683"/>
                        </a:lnTo>
                        <a:lnTo>
                          <a:pt x="44" y="693"/>
                        </a:lnTo>
                        <a:lnTo>
                          <a:pt x="54" y="701"/>
                        </a:lnTo>
                        <a:lnTo>
                          <a:pt x="66" y="709"/>
                        </a:lnTo>
                        <a:lnTo>
                          <a:pt x="78" y="715"/>
                        </a:lnTo>
                        <a:lnTo>
                          <a:pt x="92" y="721"/>
                        </a:lnTo>
                        <a:lnTo>
                          <a:pt x="106" y="727"/>
                        </a:lnTo>
                        <a:lnTo>
                          <a:pt x="138" y="735"/>
                        </a:lnTo>
                        <a:lnTo>
                          <a:pt x="172" y="739"/>
                        </a:lnTo>
                        <a:lnTo>
                          <a:pt x="212" y="739"/>
                        </a:lnTo>
                        <a:lnTo>
                          <a:pt x="256" y="737"/>
                        </a:lnTo>
                        <a:lnTo>
                          <a:pt x="304" y="731"/>
                        </a:lnTo>
                        <a:lnTo>
                          <a:pt x="356" y="721"/>
                        </a:lnTo>
                        <a:lnTo>
                          <a:pt x="415" y="709"/>
                        </a:lnTo>
                        <a:lnTo>
                          <a:pt x="477" y="695"/>
                        </a:lnTo>
                        <a:lnTo>
                          <a:pt x="543" y="675"/>
                        </a:lnTo>
                        <a:lnTo>
                          <a:pt x="615" y="655"/>
                        </a:lnTo>
                        <a:lnTo>
                          <a:pt x="773" y="603"/>
                        </a:lnTo>
                        <a:lnTo>
                          <a:pt x="773" y="603"/>
                        </a:lnTo>
                        <a:lnTo>
                          <a:pt x="833" y="581"/>
                        </a:lnTo>
                        <a:lnTo>
                          <a:pt x="885" y="559"/>
                        </a:lnTo>
                        <a:lnTo>
                          <a:pt x="929" y="535"/>
                        </a:lnTo>
                        <a:lnTo>
                          <a:pt x="965" y="509"/>
                        </a:lnTo>
                        <a:lnTo>
                          <a:pt x="979" y="497"/>
                        </a:lnTo>
                        <a:lnTo>
                          <a:pt x="993" y="486"/>
                        </a:lnTo>
                        <a:lnTo>
                          <a:pt x="1005" y="474"/>
                        </a:lnTo>
                        <a:lnTo>
                          <a:pt x="1013" y="462"/>
                        </a:lnTo>
                        <a:lnTo>
                          <a:pt x="1023" y="448"/>
                        </a:lnTo>
                        <a:lnTo>
                          <a:pt x="1029" y="436"/>
                        </a:lnTo>
                        <a:lnTo>
                          <a:pt x="1033" y="424"/>
                        </a:lnTo>
                        <a:lnTo>
                          <a:pt x="1037" y="412"/>
                        </a:lnTo>
                        <a:lnTo>
                          <a:pt x="1041" y="364"/>
                        </a:lnTo>
                        <a:lnTo>
                          <a:pt x="1041" y="166"/>
                        </a:lnTo>
                        <a:lnTo>
                          <a:pt x="1041" y="164"/>
                        </a:lnTo>
                        <a:lnTo>
                          <a:pt x="1041" y="164"/>
                        </a:lnTo>
                        <a:lnTo>
                          <a:pt x="1039" y="148"/>
                        </a:lnTo>
                        <a:lnTo>
                          <a:pt x="1037" y="134"/>
                        </a:lnTo>
                        <a:lnTo>
                          <a:pt x="1031" y="120"/>
                        </a:lnTo>
                        <a:lnTo>
                          <a:pt x="1025" y="106"/>
                        </a:lnTo>
                        <a:lnTo>
                          <a:pt x="1017" y="94"/>
                        </a:lnTo>
                        <a:lnTo>
                          <a:pt x="1005" y="82"/>
                        </a:lnTo>
                        <a:lnTo>
                          <a:pt x="993" y="70"/>
                        </a:lnTo>
                        <a:lnTo>
                          <a:pt x="981" y="60"/>
                        </a:lnTo>
                        <a:lnTo>
                          <a:pt x="965" y="50"/>
                        </a:lnTo>
                        <a:lnTo>
                          <a:pt x="949" y="40"/>
                        </a:lnTo>
                        <a:lnTo>
                          <a:pt x="931" y="32"/>
                        </a:lnTo>
                        <a:lnTo>
                          <a:pt x="913" y="26"/>
                        </a:lnTo>
                        <a:lnTo>
                          <a:pt x="893" y="18"/>
                        </a:lnTo>
                        <a:lnTo>
                          <a:pt x="871" y="12"/>
                        </a:lnTo>
                        <a:lnTo>
                          <a:pt x="827" y="4"/>
                        </a:lnTo>
                        <a:lnTo>
                          <a:pt x="777" y="0"/>
                        </a:lnTo>
                        <a:lnTo>
                          <a:pt x="727" y="2"/>
                        </a:lnTo>
                        <a:lnTo>
                          <a:pt x="673" y="6"/>
                        </a:lnTo>
                        <a:lnTo>
                          <a:pt x="645" y="12"/>
                        </a:lnTo>
                        <a:lnTo>
                          <a:pt x="617" y="18"/>
                        </a:lnTo>
                        <a:lnTo>
                          <a:pt x="589" y="24"/>
                        </a:lnTo>
                        <a:lnTo>
                          <a:pt x="559" y="32"/>
                        </a:lnTo>
                        <a:lnTo>
                          <a:pt x="531" y="42"/>
                        </a:lnTo>
                        <a:lnTo>
                          <a:pt x="503" y="54"/>
                        </a:lnTo>
                        <a:lnTo>
                          <a:pt x="473" y="68"/>
                        </a:lnTo>
                        <a:lnTo>
                          <a:pt x="445" y="82"/>
                        </a:lnTo>
                        <a:lnTo>
                          <a:pt x="417" y="98"/>
                        </a:lnTo>
                        <a:lnTo>
                          <a:pt x="389" y="114"/>
                        </a:lnTo>
                        <a:lnTo>
                          <a:pt x="389" y="114"/>
                        </a:lnTo>
                        <a:lnTo>
                          <a:pt x="292" y="180"/>
                        </a:lnTo>
                        <a:lnTo>
                          <a:pt x="208" y="238"/>
                        </a:lnTo>
                        <a:lnTo>
                          <a:pt x="172" y="266"/>
                        </a:lnTo>
                        <a:lnTo>
                          <a:pt x="140" y="292"/>
                        </a:lnTo>
                        <a:lnTo>
                          <a:pt x="112" y="318"/>
                        </a:lnTo>
                        <a:lnTo>
                          <a:pt x="86" y="342"/>
                        </a:lnTo>
                        <a:lnTo>
                          <a:pt x="64" y="364"/>
                        </a:lnTo>
                        <a:lnTo>
                          <a:pt x="44" y="386"/>
                        </a:lnTo>
                        <a:lnTo>
                          <a:pt x="30" y="408"/>
                        </a:lnTo>
                        <a:lnTo>
                          <a:pt x="18" y="430"/>
                        </a:lnTo>
                        <a:lnTo>
                          <a:pt x="8" y="450"/>
                        </a:lnTo>
                        <a:lnTo>
                          <a:pt x="2" y="470"/>
                        </a:lnTo>
                        <a:lnTo>
                          <a:pt x="0" y="488"/>
                        </a:lnTo>
                        <a:lnTo>
                          <a:pt x="0" y="507"/>
                        </a:lnTo>
                        <a:lnTo>
                          <a:pt x="0" y="507"/>
                        </a:lnTo>
                        <a:lnTo>
                          <a:pt x="0" y="611"/>
                        </a:lnTo>
                        <a:lnTo>
                          <a:pt x="2" y="611"/>
                        </a:lnTo>
                        <a:lnTo>
                          <a:pt x="2" y="611"/>
                        </a:lnTo>
                        <a:lnTo>
                          <a:pt x="4" y="623"/>
                        </a:lnTo>
                        <a:lnTo>
                          <a:pt x="6" y="635"/>
                        </a:lnTo>
                        <a:lnTo>
                          <a:pt x="12" y="647"/>
                        </a:lnTo>
                        <a:lnTo>
                          <a:pt x="18" y="659"/>
                        </a:lnTo>
                        <a:lnTo>
                          <a:pt x="18" y="659"/>
                        </a:ln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Freeform 7"/>
                  <p:cNvSpPr>
                    <a:spLocks/>
                  </p:cNvSpPr>
                  <p:nvPr/>
                </p:nvSpPr>
                <p:spPr bwMode="auto">
                  <a:xfrm>
                    <a:off x="7653300" y="3480587"/>
                    <a:ext cx="1652588" cy="992187"/>
                  </a:xfrm>
                  <a:custGeom>
                    <a:avLst/>
                    <a:gdLst>
                      <a:gd name="T0" fmla="*/ 12 w 1041"/>
                      <a:gd name="T1" fmla="*/ 547 h 625"/>
                      <a:gd name="T2" fmla="*/ 0 w 1041"/>
                      <a:gd name="T3" fmla="*/ 505 h 625"/>
                      <a:gd name="T4" fmla="*/ 4 w 1041"/>
                      <a:gd name="T5" fmla="*/ 462 h 625"/>
                      <a:gd name="T6" fmla="*/ 26 w 1041"/>
                      <a:gd name="T7" fmla="*/ 414 h 625"/>
                      <a:gd name="T8" fmla="*/ 62 w 1041"/>
                      <a:gd name="T9" fmla="*/ 366 h 625"/>
                      <a:gd name="T10" fmla="*/ 118 w 1041"/>
                      <a:gd name="T11" fmla="*/ 312 h 625"/>
                      <a:gd name="T12" fmla="*/ 190 w 1041"/>
                      <a:gd name="T13" fmla="*/ 254 h 625"/>
                      <a:gd name="T14" fmla="*/ 280 w 1041"/>
                      <a:gd name="T15" fmla="*/ 188 h 625"/>
                      <a:gd name="T16" fmla="*/ 389 w 1041"/>
                      <a:gd name="T17" fmla="*/ 114 h 625"/>
                      <a:gd name="T18" fmla="*/ 475 w 1041"/>
                      <a:gd name="T19" fmla="*/ 66 h 625"/>
                      <a:gd name="T20" fmla="*/ 561 w 1041"/>
                      <a:gd name="T21" fmla="*/ 32 h 625"/>
                      <a:gd name="T22" fmla="*/ 647 w 1041"/>
                      <a:gd name="T23" fmla="*/ 10 h 625"/>
                      <a:gd name="T24" fmla="*/ 729 w 1041"/>
                      <a:gd name="T25" fmla="*/ 2 h 625"/>
                      <a:gd name="T26" fmla="*/ 807 w 1041"/>
                      <a:gd name="T27" fmla="*/ 2 h 625"/>
                      <a:gd name="T28" fmla="*/ 875 w 1041"/>
                      <a:gd name="T29" fmla="*/ 14 h 625"/>
                      <a:gd name="T30" fmla="*/ 935 w 1041"/>
                      <a:gd name="T31" fmla="*/ 34 h 625"/>
                      <a:gd name="T32" fmla="*/ 985 w 1041"/>
                      <a:gd name="T33" fmla="*/ 62 h 625"/>
                      <a:gd name="T34" fmla="*/ 1019 w 1041"/>
                      <a:gd name="T35" fmla="*/ 98 h 625"/>
                      <a:gd name="T36" fmla="*/ 1037 w 1041"/>
                      <a:gd name="T37" fmla="*/ 138 h 625"/>
                      <a:gd name="T38" fmla="*/ 1039 w 1041"/>
                      <a:gd name="T39" fmla="*/ 186 h 625"/>
                      <a:gd name="T40" fmla="*/ 1021 w 1041"/>
                      <a:gd name="T41" fmla="*/ 236 h 625"/>
                      <a:gd name="T42" fmla="*/ 981 w 1041"/>
                      <a:gd name="T43" fmla="*/ 288 h 625"/>
                      <a:gd name="T44" fmla="*/ 917 w 1041"/>
                      <a:gd name="T45" fmla="*/ 344 h 625"/>
                      <a:gd name="T46" fmla="*/ 827 w 1041"/>
                      <a:gd name="T47" fmla="*/ 400 h 625"/>
                      <a:gd name="T48" fmla="*/ 707 w 1041"/>
                      <a:gd name="T49" fmla="*/ 456 h 625"/>
                      <a:gd name="T50" fmla="*/ 555 w 1041"/>
                      <a:gd name="T51" fmla="*/ 517 h 625"/>
                      <a:gd name="T52" fmla="*/ 423 w 1041"/>
                      <a:gd name="T53" fmla="*/ 565 h 625"/>
                      <a:gd name="T54" fmla="*/ 310 w 1041"/>
                      <a:gd name="T55" fmla="*/ 599 h 625"/>
                      <a:gd name="T56" fmla="*/ 218 w 1041"/>
                      <a:gd name="T57" fmla="*/ 619 h 625"/>
                      <a:gd name="T58" fmla="*/ 144 w 1041"/>
                      <a:gd name="T59" fmla="*/ 625 h 625"/>
                      <a:gd name="T60" fmla="*/ 86 w 1041"/>
                      <a:gd name="T61" fmla="*/ 615 h 625"/>
                      <a:gd name="T62" fmla="*/ 62 w 1041"/>
                      <a:gd name="T63" fmla="*/ 603 h 625"/>
                      <a:gd name="T64" fmla="*/ 42 w 1041"/>
                      <a:gd name="T65" fmla="*/ 589 h 625"/>
                      <a:gd name="T66" fmla="*/ 26 w 1041"/>
                      <a:gd name="T67" fmla="*/ 569 h 625"/>
                      <a:gd name="T68" fmla="*/ 12 w 1041"/>
                      <a:gd name="T69" fmla="*/ 547 h 6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41" h="625">
                        <a:moveTo>
                          <a:pt x="12" y="547"/>
                        </a:moveTo>
                        <a:lnTo>
                          <a:pt x="12" y="547"/>
                        </a:lnTo>
                        <a:lnTo>
                          <a:pt x="4" y="525"/>
                        </a:lnTo>
                        <a:lnTo>
                          <a:pt x="0" y="505"/>
                        </a:lnTo>
                        <a:lnTo>
                          <a:pt x="0" y="484"/>
                        </a:lnTo>
                        <a:lnTo>
                          <a:pt x="4" y="462"/>
                        </a:lnTo>
                        <a:lnTo>
                          <a:pt x="12" y="438"/>
                        </a:lnTo>
                        <a:lnTo>
                          <a:pt x="26" y="414"/>
                        </a:lnTo>
                        <a:lnTo>
                          <a:pt x="42" y="390"/>
                        </a:lnTo>
                        <a:lnTo>
                          <a:pt x="62" y="366"/>
                        </a:lnTo>
                        <a:lnTo>
                          <a:pt x="88" y="340"/>
                        </a:lnTo>
                        <a:lnTo>
                          <a:pt x="118" y="312"/>
                        </a:lnTo>
                        <a:lnTo>
                          <a:pt x="152" y="284"/>
                        </a:lnTo>
                        <a:lnTo>
                          <a:pt x="190" y="254"/>
                        </a:lnTo>
                        <a:lnTo>
                          <a:pt x="232" y="222"/>
                        </a:lnTo>
                        <a:lnTo>
                          <a:pt x="280" y="188"/>
                        </a:lnTo>
                        <a:lnTo>
                          <a:pt x="389" y="114"/>
                        </a:lnTo>
                        <a:lnTo>
                          <a:pt x="389" y="114"/>
                        </a:lnTo>
                        <a:lnTo>
                          <a:pt x="431" y="88"/>
                        </a:lnTo>
                        <a:lnTo>
                          <a:pt x="475" y="66"/>
                        </a:lnTo>
                        <a:lnTo>
                          <a:pt x="519" y="48"/>
                        </a:lnTo>
                        <a:lnTo>
                          <a:pt x="561" y="32"/>
                        </a:lnTo>
                        <a:lnTo>
                          <a:pt x="605" y="20"/>
                        </a:lnTo>
                        <a:lnTo>
                          <a:pt x="647" y="10"/>
                        </a:lnTo>
                        <a:lnTo>
                          <a:pt x="689" y="4"/>
                        </a:lnTo>
                        <a:lnTo>
                          <a:pt x="729" y="2"/>
                        </a:lnTo>
                        <a:lnTo>
                          <a:pt x="769" y="0"/>
                        </a:lnTo>
                        <a:lnTo>
                          <a:pt x="807" y="2"/>
                        </a:lnTo>
                        <a:lnTo>
                          <a:pt x="843" y="8"/>
                        </a:lnTo>
                        <a:lnTo>
                          <a:pt x="875" y="14"/>
                        </a:lnTo>
                        <a:lnTo>
                          <a:pt x="907" y="22"/>
                        </a:lnTo>
                        <a:lnTo>
                          <a:pt x="935" y="34"/>
                        </a:lnTo>
                        <a:lnTo>
                          <a:pt x="961" y="48"/>
                        </a:lnTo>
                        <a:lnTo>
                          <a:pt x="985" y="62"/>
                        </a:lnTo>
                        <a:lnTo>
                          <a:pt x="1003" y="80"/>
                        </a:lnTo>
                        <a:lnTo>
                          <a:pt x="1019" y="98"/>
                        </a:lnTo>
                        <a:lnTo>
                          <a:pt x="1031" y="118"/>
                        </a:lnTo>
                        <a:lnTo>
                          <a:pt x="1037" y="138"/>
                        </a:lnTo>
                        <a:lnTo>
                          <a:pt x="1041" y="162"/>
                        </a:lnTo>
                        <a:lnTo>
                          <a:pt x="1039" y="186"/>
                        </a:lnTo>
                        <a:lnTo>
                          <a:pt x="1033" y="210"/>
                        </a:lnTo>
                        <a:lnTo>
                          <a:pt x="1021" y="236"/>
                        </a:lnTo>
                        <a:lnTo>
                          <a:pt x="1003" y="262"/>
                        </a:lnTo>
                        <a:lnTo>
                          <a:pt x="981" y="288"/>
                        </a:lnTo>
                        <a:lnTo>
                          <a:pt x="951" y="316"/>
                        </a:lnTo>
                        <a:lnTo>
                          <a:pt x="917" y="344"/>
                        </a:lnTo>
                        <a:lnTo>
                          <a:pt x="875" y="372"/>
                        </a:lnTo>
                        <a:lnTo>
                          <a:pt x="827" y="400"/>
                        </a:lnTo>
                        <a:lnTo>
                          <a:pt x="771" y="428"/>
                        </a:lnTo>
                        <a:lnTo>
                          <a:pt x="707" y="456"/>
                        </a:lnTo>
                        <a:lnTo>
                          <a:pt x="707" y="456"/>
                        </a:lnTo>
                        <a:lnTo>
                          <a:pt x="555" y="517"/>
                        </a:lnTo>
                        <a:lnTo>
                          <a:pt x="485" y="543"/>
                        </a:lnTo>
                        <a:lnTo>
                          <a:pt x="423" y="565"/>
                        </a:lnTo>
                        <a:lnTo>
                          <a:pt x="364" y="585"/>
                        </a:lnTo>
                        <a:lnTo>
                          <a:pt x="310" y="599"/>
                        </a:lnTo>
                        <a:lnTo>
                          <a:pt x="262" y="611"/>
                        </a:lnTo>
                        <a:lnTo>
                          <a:pt x="218" y="619"/>
                        </a:lnTo>
                        <a:lnTo>
                          <a:pt x="178" y="623"/>
                        </a:lnTo>
                        <a:lnTo>
                          <a:pt x="144" y="625"/>
                        </a:lnTo>
                        <a:lnTo>
                          <a:pt x="112" y="621"/>
                        </a:lnTo>
                        <a:lnTo>
                          <a:pt x="86" y="615"/>
                        </a:lnTo>
                        <a:lnTo>
                          <a:pt x="74" y="609"/>
                        </a:lnTo>
                        <a:lnTo>
                          <a:pt x="62" y="603"/>
                        </a:lnTo>
                        <a:lnTo>
                          <a:pt x="52" y="597"/>
                        </a:lnTo>
                        <a:lnTo>
                          <a:pt x="42" y="589"/>
                        </a:lnTo>
                        <a:lnTo>
                          <a:pt x="34" y="579"/>
                        </a:lnTo>
                        <a:lnTo>
                          <a:pt x="26" y="569"/>
                        </a:lnTo>
                        <a:lnTo>
                          <a:pt x="12" y="547"/>
                        </a:lnTo>
                        <a:lnTo>
                          <a:pt x="12" y="547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381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0" name="Freeform 8"/>
                  <p:cNvSpPr>
                    <a:spLocks/>
                  </p:cNvSpPr>
                  <p:nvPr/>
                </p:nvSpPr>
                <p:spPr bwMode="auto">
                  <a:xfrm>
                    <a:off x="7768504" y="3639098"/>
                    <a:ext cx="1160463" cy="823912"/>
                  </a:xfrm>
                  <a:custGeom>
                    <a:avLst/>
                    <a:gdLst>
                      <a:gd name="T0" fmla="*/ 24 w 731"/>
                      <a:gd name="T1" fmla="*/ 228 h 519"/>
                      <a:gd name="T2" fmla="*/ 36 w 731"/>
                      <a:gd name="T3" fmla="*/ 216 h 519"/>
                      <a:gd name="T4" fmla="*/ 72 w 731"/>
                      <a:gd name="T5" fmla="*/ 192 h 519"/>
                      <a:gd name="T6" fmla="*/ 100 w 731"/>
                      <a:gd name="T7" fmla="*/ 182 h 519"/>
                      <a:gd name="T8" fmla="*/ 136 w 731"/>
                      <a:gd name="T9" fmla="*/ 178 h 519"/>
                      <a:gd name="T10" fmla="*/ 178 w 731"/>
                      <a:gd name="T11" fmla="*/ 182 h 519"/>
                      <a:gd name="T12" fmla="*/ 230 w 731"/>
                      <a:gd name="T13" fmla="*/ 194 h 519"/>
                      <a:gd name="T14" fmla="*/ 242 w 731"/>
                      <a:gd name="T15" fmla="*/ 200 h 519"/>
                      <a:gd name="T16" fmla="*/ 266 w 731"/>
                      <a:gd name="T17" fmla="*/ 212 h 519"/>
                      <a:gd name="T18" fmla="*/ 296 w 731"/>
                      <a:gd name="T19" fmla="*/ 240 h 519"/>
                      <a:gd name="T20" fmla="*/ 329 w 731"/>
                      <a:gd name="T21" fmla="*/ 286 h 519"/>
                      <a:gd name="T22" fmla="*/ 351 w 731"/>
                      <a:gd name="T23" fmla="*/ 336 h 519"/>
                      <a:gd name="T24" fmla="*/ 365 w 731"/>
                      <a:gd name="T25" fmla="*/ 388 h 519"/>
                      <a:gd name="T26" fmla="*/ 377 w 731"/>
                      <a:gd name="T27" fmla="*/ 453 h 519"/>
                      <a:gd name="T28" fmla="*/ 381 w 731"/>
                      <a:gd name="T29" fmla="*/ 493 h 519"/>
                      <a:gd name="T30" fmla="*/ 385 w 731"/>
                      <a:gd name="T31" fmla="*/ 503 h 519"/>
                      <a:gd name="T32" fmla="*/ 397 w 731"/>
                      <a:gd name="T33" fmla="*/ 515 h 519"/>
                      <a:gd name="T34" fmla="*/ 403 w 731"/>
                      <a:gd name="T35" fmla="*/ 519 h 519"/>
                      <a:gd name="T36" fmla="*/ 419 w 731"/>
                      <a:gd name="T37" fmla="*/ 515 h 519"/>
                      <a:gd name="T38" fmla="*/ 561 w 731"/>
                      <a:gd name="T39" fmla="*/ 459 h 519"/>
                      <a:gd name="T40" fmla="*/ 709 w 731"/>
                      <a:gd name="T41" fmla="*/ 395 h 519"/>
                      <a:gd name="T42" fmla="*/ 725 w 731"/>
                      <a:gd name="T43" fmla="*/ 382 h 519"/>
                      <a:gd name="T44" fmla="*/ 729 w 731"/>
                      <a:gd name="T45" fmla="*/ 374 h 519"/>
                      <a:gd name="T46" fmla="*/ 729 w 731"/>
                      <a:gd name="T47" fmla="*/ 358 h 519"/>
                      <a:gd name="T48" fmla="*/ 725 w 731"/>
                      <a:gd name="T49" fmla="*/ 348 h 519"/>
                      <a:gd name="T50" fmla="*/ 705 w 731"/>
                      <a:gd name="T51" fmla="*/ 292 h 519"/>
                      <a:gd name="T52" fmla="*/ 681 w 731"/>
                      <a:gd name="T53" fmla="*/ 234 h 519"/>
                      <a:gd name="T54" fmla="*/ 643 w 731"/>
                      <a:gd name="T55" fmla="*/ 170 h 519"/>
                      <a:gd name="T56" fmla="*/ 589 w 731"/>
                      <a:gd name="T57" fmla="*/ 104 h 519"/>
                      <a:gd name="T58" fmla="*/ 559 w 731"/>
                      <a:gd name="T59" fmla="*/ 74 h 519"/>
                      <a:gd name="T60" fmla="*/ 523 w 731"/>
                      <a:gd name="T61" fmla="*/ 48 h 519"/>
                      <a:gd name="T62" fmla="*/ 483 w 731"/>
                      <a:gd name="T63" fmla="*/ 28 h 519"/>
                      <a:gd name="T64" fmla="*/ 437 w 731"/>
                      <a:gd name="T65" fmla="*/ 12 h 519"/>
                      <a:gd name="T66" fmla="*/ 389 w 731"/>
                      <a:gd name="T67" fmla="*/ 2 h 519"/>
                      <a:gd name="T68" fmla="*/ 335 w 731"/>
                      <a:gd name="T69" fmla="*/ 0 h 519"/>
                      <a:gd name="T70" fmla="*/ 317 w 731"/>
                      <a:gd name="T71" fmla="*/ 2 h 519"/>
                      <a:gd name="T72" fmla="*/ 280 w 731"/>
                      <a:gd name="T73" fmla="*/ 10 h 519"/>
                      <a:gd name="T74" fmla="*/ 230 w 731"/>
                      <a:gd name="T75" fmla="*/ 28 h 519"/>
                      <a:gd name="T76" fmla="*/ 170 w 731"/>
                      <a:gd name="T77" fmla="*/ 64 h 519"/>
                      <a:gd name="T78" fmla="*/ 116 w 731"/>
                      <a:gd name="T79" fmla="*/ 108 h 519"/>
                      <a:gd name="T80" fmla="*/ 72 w 731"/>
                      <a:gd name="T81" fmla="*/ 156 h 519"/>
                      <a:gd name="T82" fmla="*/ 24 w 731"/>
                      <a:gd name="T83" fmla="*/ 218 h 519"/>
                      <a:gd name="T84" fmla="*/ 0 w 731"/>
                      <a:gd name="T85" fmla="*/ 256 h 5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731" h="519">
                        <a:moveTo>
                          <a:pt x="24" y="228"/>
                        </a:moveTo>
                        <a:lnTo>
                          <a:pt x="24" y="228"/>
                        </a:lnTo>
                        <a:lnTo>
                          <a:pt x="28" y="224"/>
                        </a:lnTo>
                        <a:lnTo>
                          <a:pt x="36" y="216"/>
                        </a:lnTo>
                        <a:lnTo>
                          <a:pt x="50" y="204"/>
                        </a:lnTo>
                        <a:lnTo>
                          <a:pt x="72" y="192"/>
                        </a:lnTo>
                        <a:lnTo>
                          <a:pt x="86" y="186"/>
                        </a:lnTo>
                        <a:lnTo>
                          <a:pt x="100" y="182"/>
                        </a:lnTo>
                        <a:lnTo>
                          <a:pt x="118" y="180"/>
                        </a:lnTo>
                        <a:lnTo>
                          <a:pt x="136" y="178"/>
                        </a:lnTo>
                        <a:lnTo>
                          <a:pt x="156" y="178"/>
                        </a:lnTo>
                        <a:lnTo>
                          <a:pt x="178" y="182"/>
                        </a:lnTo>
                        <a:lnTo>
                          <a:pt x="204" y="186"/>
                        </a:lnTo>
                        <a:lnTo>
                          <a:pt x="230" y="194"/>
                        </a:lnTo>
                        <a:lnTo>
                          <a:pt x="230" y="194"/>
                        </a:lnTo>
                        <a:lnTo>
                          <a:pt x="242" y="200"/>
                        </a:lnTo>
                        <a:lnTo>
                          <a:pt x="256" y="206"/>
                        </a:lnTo>
                        <a:lnTo>
                          <a:pt x="266" y="212"/>
                        </a:lnTo>
                        <a:lnTo>
                          <a:pt x="278" y="220"/>
                        </a:lnTo>
                        <a:lnTo>
                          <a:pt x="296" y="240"/>
                        </a:lnTo>
                        <a:lnTo>
                          <a:pt x="315" y="262"/>
                        </a:lnTo>
                        <a:lnTo>
                          <a:pt x="329" y="286"/>
                        </a:lnTo>
                        <a:lnTo>
                          <a:pt x="341" y="310"/>
                        </a:lnTo>
                        <a:lnTo>
                          <a:pt x="351" y="336"/>
                        </a:lnTo>
                        <a:lnTo>
                          <a:pt x="359" y="362"/>
                        </a:lnTo>
                        <a:lnTo>
                          <a:pt x="365" y="388"/>
                        </a:lnTo>
                        <a:lnTo>
                          <a:pt x="371" y="411"/>
                        </a:lnTo>
                        <a:lnTo>
                          <a:pt x="377" y="453"/>
                        </a:lnTo>
                        <a:lnTo>
                          <a:pt x="379" y="483"/>
                        </a:lnTo>
                        <a:lnTo>
                          <a:pt x="381" y="493"/>
                        </a:lnTo>
                        <a:lnTo>
                          <a:pt x="381" y="493"/>
                        </a:lnTo>
                        <a:lnTo>
                          <a:pt x="385" y="503"/>
                        </a:lnTo>
                        <a:lnTo>
                          <a:pt x="391" y="511"/>
                        </a:lnTo>
                        <a:lnTo>
                          <a:pt x="397" y="515"/>
                        </a:lnTo>
                        <a:lnTo>
                          <a:pt x="403" y="519"/>
                        </a:lnTo>
                        <a:lnTo>
                          <a:pt x="403" y="519"/>
                        </a:lnTo>
                        <a:lnTo>
                          <a:pt x="409" y="517"/>
                        </a:lnTo>
                        <a:lnTo>
                          <a:pt x="419" y="515"/>
                        </a:lnTo>
                        <a:lnTo>
                          <a:pt x="457" y="501"/>
                        </a:lnTo>
                        <a:lnTo>
                          <a:pt x="561" y="459"/>
                        </a:lnTo>
                        <a:lnTo>
                          <a:pt x="709" y="395"/>
                        </a:lnTo>
                        <a:lnTo>
                          <a:pt x="709" y="395"/>
                        </a:lnTo>
                        <a:lnTo>
                          <a:pt x="719" y="388"/>
                        </a:lnTo>
                        <a:lnTo>
                          <a:pt x="725" y="382"/>
                        </a:lnTo>
                        <a:lnTo>
                          <a:pt x="729" y="374"/>
                        </a:lnTo>
                        <a:lnTo>
                          <a:pt x="729" y="374"/>
                        </a:lnTo>
                        <a:lnTo>
                          <a:pt x="731" y="368"/>
                        </a:lnTo>
                        <a:lnTo>
                          <a:pt x="729" y="358"/>
                        </a:lnTo>
                        <a:lnTo>
                          <a:pt x="725" y="348"/>
                        </a:lnTo>
                        <a:lnTo>
                          <a:pt x="725" y="348"/>
                        </a:lnTo>
                        <a:lnTo>
                          <a:pt x="719" y="334"/>
                        </a:lnTo>
                        <a:lnTo>
                          <a:pt x="705" y="292"/>
                        </a:lnTo>
                        <a:lnTo>
                          <a:pt x="695" y="264"/>
                        </a:lnTo>
                        <a:lnTo>
                          <a:pt x="681" y="234"/>
                        </a:lnTo>
                        <a:lnTo>
                          <a:pt x="663" y="202"/>
                        </a:lnTo>
                        <a:lnTo>
                          <a:pt x="643" y="170"/>
                        </a:lnTo>
                        <a:lnTo>
                          <a:pt x="617" y="136"/>
                        </a:lnTo>
                        <a:lnTo>
                          <a:pt x="589" y="104"/>
                        </a:lnTo>
                        <a:lnTo>
                          <a:pt x="575" y="90"/>
                        </a:lnTo>
                        <a:lnTo>
                          <a:pt x="559" y="74"/>
                        </a:lnTo>
                        <a:lnTo>
                          <a:pt x="541" y="62"/>
                        </a:lnTo>
                        <a:lnTo>
                          <a:pt x="523" y="48"/>
                        </a:lnTo>
                        <a:lnTo>
                          <a:pt x="503" y="38"/>
                        </a:lnTo>
                        <a:lnTo>
                          <a:pt x="483" y="28"/>
                        </a:lnTo>
                        <a:lnTo>
                          <a:pt x="461" y="18"/>
                        </a:lnTo>
                        <a:lnTo>
                          <a:pt x="437" y="12"/>
                        </a:lnTo>
                        <a:lnTo>
                          <a:pt x="413" y="6"/>
                        </a:lnTo>
                        <a:lnTo>
                          <a:pt x="389" y="2"/>
                        </a:lnTo>
                        <a:lnTo>
                          <a:pt x="363" y="0"/>
                        </a:lnTo>
                        <a:lnTo>
                          <a:pt x="335" y="0"/>
                        </a:lnTo>
                        <a:lnTo>
                          <a:pt x="335" y="0"/>
                        </a:lnTo>
                        <a:lnTo>
                          <a:pt x="317" y="2"/>
                        </a:lnTo>
                        <a:lnTo>
                          <a:pt x="298" y="6"/>
                        </a:lnTo>
                        <a:lnTo>
                          <a:pt x="280" y="10"/>
                        </a:lnTo>
                        <a:lnTo>
                          <a:pt x="264" y="14"/>
                        </a:lnTo>
                        <a:lnTo>
                          <a:pt x="230" y="28"/>
                        </a:lnTo>
                        <a:lnTo>
                          <a:pt x="198" y="44"/>
                        </a:lnTo>
                        <a:lnTo>
                          <a:pt x="170" y="64"/>
                        </a:lnTo>
                        <a:lnTo>
                          <a:pt x="142" y="86"/>
                        </a:lnTo>
                        <a:lnTo>
                          <a:pt x="116" y="108"/>
                        </a:lnTo>
                        <a:lnTo>
                          <a:pt x="94" y="132"/>
                        </a:lnTo>
                        <a:lnTo>
                          <a:pt x="72" y="156"/>
                        </a:lnTo>
                        <a:lnTo>
                          <a:pt x="54" y="178"/>
                        </a:lnTo>
                        <a:lnTo>
                          <a:pt x="24" y="218"/>
                        </a:lnTo>
                        <a:lnTo>
                          <a:pt x="6" y="246"/>
                        </a:lnTo>
                        <a:lnTo>
                          <a:pt x="0" y="256"/>
                        </a:lnTo>
                        <a:lnTo>
                          <a:pt x="24" y="228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 w="381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楕円 80"/>
                  <p:cNvSpPr/>
                  <p:nvPr/>
                </p:nvSpPr>
                <p:spPr bwMode="auto">
                  <a:xfrm>
                    <a:off x="8399588" y="4342952"/>
                    <a:ext cx="61787" cy="82998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/>
                  <p:cNvSpPr/>
                  <p:nvPr/>
                </p:nvSpPr>
                <p:spPr bwMode="auto">
                  <a:xfrm>
                    <a:off x="8834563" y="4161977"/>
                    <a:ext cx="61787" cy="82998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229914">
                  <a:off x="7834059" y="3604016"/>
                  <a:ext cx="1805628" cy="1281804"/>
                  <a:chOff x="7653300" y="3480587"/>
                  <a:chExt cx="1652588" cy="1173162"/>
                </a:xfrm>
              </p:grpSpPr>
              <p:sp>
                <p:nvSpPr>
                  <p:cNvPr id="71" name="Freeform 5"/>
                  <p:cNvSpPr>
                    <a:spLocks/>
                  </p:cNvSpPr>
                  <p:nvPr/>
                </p:nvSpPr>
                <p:spPr bwMode="auto">
                  <a:xfrm>
                    <a:off x="7656475" y="3683787"/>
                    <a:ext cx="1646238" cy="817562"/>
                  </a:xfrm>
                  <a:custGeom>
                    <a:avLst/>
                    <a:gdLst>
                      <a:gd name="T0" fmla="*/ 16 w 1037"/>
                      <a:gd name="T1" fmla="*/ 435 h 515"/>
                      <a:gd name="T2" fmla="*/ 2 w 1037"/>
                      <a:gd name="T3" fmla="*/ 403 h 515"/>
                      <a:gd name="T4" fmla="*/ 0 w 1037"/>
                      <a:gd name="T5" fmla="*/ 383 h 515"/>
                      <a:gd name="T6" fmla="*/ 2 w 1037"/>
                      <a:gd name="T7" fmla="*/ 362 h 515"/>
                      <a:gd name="T8" fmla="*/ 14 w 1037"/>
                      <a:gd name="T9" fmla="*/ 330 h 515"/>
                      <a:gd name="T10" fmla="*/ 48 w 1037"/>
                      <a:gd name="T11" fmla="*/ 286 h 515"/>
                      <a:gd name="T12" fmla="*/ 104 w 1037"/>
                      <a:gd name="T13" fmla="*/ 240 h 515"/>
                      <a:gd name="T14" fmla="*/ 178 w 1037"/>
                      <a:gd name="T15" fmla="*/ 194 h 515"/>
                      <a:gd name="T16" fmla="*/ 274 w 1037"/>
                      <a:gd name="T17" fmla="*/ 142 h 515"/>
                      <a:gd name="T18" fmla="*/ 455 w 1037"/>
                      <a:gd name="T19" fmla="*/ 58 h 515"/>
                      <a:gd name="T20" fmla="*/ 495 w 1037"/>
                      <a:gd name="T21" fmla="*/ 42 h 515"/>
                      <a:gd name="T22" fmla="*/ 577 w 1037"/>
                      <a:gd name="T23" fmla="*/ 18 h 515"/>
                      <a:gd name="T24" fmla="*/ 655 w 1037"/>
                      <a:gd name="T25" fmla="*/ 4 h 515"/>
                      <a:gd name="T26" fmla="*/ 731 w 1037"/>
                      <a:gd name="T27" fmla="*/ 0 h 515"/>
                      <a:gd name="T28" fmla="*/ 801 w 1037"/>
                      <a:gd name="T29" fmla="*/ 4 h 515"/>
                      <a:gd name="T30" fmla="*/ 865 w 1037"/>
                      <a:gd name="T31" fmla="*/ 16 h 515"/>
                      <a:gd name="T32" fmla="*/ 923 w 1037"/>
                      <a:gd name="T33" fmla="*/ 36 h 515"/>
                      <a:gd name="T34" fmla="*/ 969 w 1037"/>
                      <a:gd name="T35" fmla="*/ 62 h 515"/>
                      <a:gd name="T36" fmla="*/ 1005 w 1037"/>
                      <a:gd name="T37" fmla="*/ 92 h 515"/>
                      <a:gd name="T38" fmla="*/ 1027 w 1037"/>
                      <a:gd name="T39" fmla="*/ 126 h 515"/>
                      <a:gd name="T40" fmla="*/ 1037 w 1037"/>
                      <a:gd name="T41" fmla="*/ 164 h 515"/>
                      <a:gd name="T42" fmla="*/ 1031 w 1037"/>
                      <a:gd name="T43" fmla="*/ 202 h 515"/>
                      <a:gd name="T44" fmla="*/ 1007 w 1037"/>
                      <a:gd name="T45" fmla="*/ 244 h 515"/>
                      <a:gd name="T46" fmla="*/ 965 w 1037"/>
                      <a:gd name="T47" fmla="*/ 284 h 515"/>
                      <a:gd name="T48" fmla="*/ 903 w 1037"/>
                      <a:gd name="T49" fmla="*/ 324 h 515"/>
                      <a:gd name="T50" fmla="*/ 821 w 1037"/>
                      <a:gd name="T51" fmla="*/ 362 h 515"/>
                      <a:gd name="T52" fmla="*/ 771 w 1037"/>
                      <a:gd name="T53" fmla="*/ 379 h 515"/>
                      <a:gd name="T54" fmla="*/ 541 w 1037"/>
                      <a:gd name="T55" fmla="*/ 451 h 515"/>
                      <a:gd name="T56" fmla="*/ 413 w 1037"/>
                      <a:gd name="T57" fmla="*/ 485 h 515"/>
                      <a:gd name="T58" fmla="*/ 302 w 1037"/>
                      <a:gd name="T59" fmla="*/ 507 h 515"/>
                      <a:gd name="T60" fmla="*/ 210 w 1037"/>
                      <a:gd name="T61" fmla="*/ 515 h 515"/>
                      <a:gd name="T62" fmla="*/ 136 w 1037"/>
                      <a:gd name="T63" fmla="*/ 511 h 515"/>
                      <a:gd name="T64" fmla="*/ 90 w 1037"/>
                      <a:gd name="T65" fmla="*/ 497 h 515"/>
                      <a:gd name="T66" fmla="*/ 64 w 1037"/>
                      <a:gd name="T67" fmla="*/ 485 h 515"/>
                      <a:gd name="T68" fmla="*/ 42 w 1037"/>
                      <a:gd name="T69" fmla="*/ 469 h 515"/>
                      <a:gd name="T70" fmla="*/ 24 w 1037"/>
                      <a:gd name="T71" fmla="*/ 447 h 515"/>
                      <a:gd name="T72" fmla="*/ 16 w 1037"/>
                      <a:gd name="T73" fmla="*/ 435 h 5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037" h="515">
                        <a:moveTo>
                          <a:pt x="16" y="435"/>
                        </a:moveTo>
                        <a:lnTo>
                          <a:pt x="16" y="435"/>
                        </a:lnTo>
                        <a:lnTo>
                          <a:pt x="6" y="415"/>
                        </a:lnTo>
                        <a:lnTo>
                          <a:pt x="2" y="403"/>
                        </a:lnTo>
                        <a:lnTo>
                          <a:pt x="0" y="393"/>
                        </a:lnTo>
                        <a:lnTo>
                          <a:pt x="0" y="383"/>
                        </a:lnTo>
                        <a:lnTo>
                          <a:pt x="0" y="371"/>
                        </a:lnTo>
                        <a:lnTo>
                          <a:pt x="2" y="362"/>
                        </a:lnTo>
                        <a:lnTo>
                          <a:pt x="4" y="350"/>
                        </a:lnTo>
                        <a:lnTo>
                          <a:pt x="14" y="330"/>
                        </a:lnTo>
                        <a:lnTo>
                          <a:pt x="28" y="308"/>
                        </a:lnTo>
                        <a:lnTo>
                          <a:pt x="48" y="286"/>
                        </a:lnTo>
                        <a:lnTo>
                          <a:pt x="74" y="264"/>
                        </a:lnTo>
                        <a:lnTo>
                          <a:pt x="104" y="240"/>
                        </a:lnTo>
                        <a:lnTo>
                          <a:pt x="138" y="218"/>
                        </a:lnTo>
                        <a:lnTo>
                          <a:pt x="178" y="194"/>
                        </a:lnTo>
                        <a:lnTo>
                          <a:pt x="224" y="168"/>
                        </a:lnTo>
                        <a:lnTo>
                          <a:pt x="274" y="142"/>
                        </a:lnTo>
                        <a:lnTo>
                          <a:pt x="328" y="116"/>
                        </a:lnTo>
                        <a:lnTo>
                          <a:pt x="455" y="58"/>
                        </a:lnTo>
                        <a:lnTo>
                          <a:pt x="455" y="58"/>
                        </a:lnTo>
                        <a:lnTo>
                          <a:pt x="495" y="42"/>
                        </a:lnTo>
                        <a:lnTo>
                          <a:pt x="535" y="28"/>
                        </a:lnTo>
                        <a:lnTo>
                          <a:pt x="577" y="18"/>
                        </a:lnTo>
                        <a:lnTo>
                          <a:pt x="617" y="10"/>
                        </a:lnTo>
                        <a:lnTo>
                          <a:pt x="655" y="4"/>
                        </a:lnTo>
                        <a:lnTo>
                          <a:pt x="693" y="0"/>
                        </a:lnTo>
                        <a:lnTo>
                          <a:pt x="731" y="0"/>
                        </a:lnTo>
                        <a:lnTo>
                          <a:pt x="767" y="0"/>
                        </a:lnTo>
                        <a:lnTo>
                          <a:pt x="801" y="4"/>
                        </a:lnTo>
                        <a:lnTo>
                          <a:pt x="835" y="10"/>
                        </a:lnTo>
                        <a:lnTo>
                          <a:pt x="865" y="16"/>
                        </a:lnTo>
                        <a:lnTo>
                          <a:pt x="895" y="26"/>
                        </a:lnTo>
                        <a:lnTo>
                          <a:pt x="923" y="36"/>
                        </a:lnTo>
                        <a:lnTo>
                          <a:pt x="947" y="48"/>
                        </a:lnTo>
                        <a:lnTo>
                          <a:pt x="969" y="62"/>
                        </a:lnTo>
                        <a:lnTo>
                          <a:pt x="989" y="76"/>
                        </a:lnTo>
                        <a:lnTo>
                          <a:pt x="1005" y="92"/>
                        </a:lnTo>
                        <a:lnTo>
                          <a:pt x="1017" y="108"/>
                        </a:lnTo>
                        <a:lnTo>
                          <a:pt x="1027" y="126"/>
                        </a:lnTo>
                        <a:lnTo>
                          <a:pt x="1035" y="144"/>
                        </a:lnTo>
                        <a:lnTo>
                          <a:pt x="1037" y="164"/>
                        </a:lnTo>
                        <a:lnTo>
                          <a:pt x="1035" y="182"/>
                        </a:lnTo>
                        <a:lnTo>
                          <a:pt x="1031" y="202"/>
                        </a:lnTo>
                        <a:lnTo>
                          <a:pt x="1021" y="222"/>
                        </a:lnTo>
                        <a:lnTo>
                          <a:pt x="1007" y="244"/>
                        </a:lnTo>
                        <a:lnTo>
                          <a:pt x="989" y="264"/>
                        </a:lnTo>
                        <a:lnTo>
                          <a:pt x="965" y="284"/>
                        </a:lnTo>
                        <a:lnTo>
                          <a:pt x="937" y="304"/>
                        </a:lnTo>
                        <a:lnTo>
                          <a:pt x="903" y="324"/>
                        </a:lnTo>
                        <a:lnTo>
                          <a:pt x="865" y="344"/>
                        </a:lnTo>
                        <a:lnTo>
                          <a:pt x="821" y="362"/>
                        </a:lnTo>
                        <a:lnTo>
                          <a:pt x="771" y="379"/>
                        </a:lnTo>
                        <a:lnTo>
                          <a:pt x="771" y="379"/>
                        </a:lnTo>
                        <a:lnTo>
                          <a:pt x="613" y="431"/>
                        </a:lnTo>
                        <a:lnTo>
                          <a:pt x="541" y="451"/>
                        </a:lnTo>
                        <a:lnTo>
                          <a:pt x="475" y="471"/>
                        </a:lnTo>
                        <a:lnTo>
                          <a:pt x="413" y="485"/>
                        </a:lnTo>
                        <a:lnTo>
                          <a:pt x="354" y="497"/>
                        </a:lnTo>
                        <a:lnTo>
                          <a:pt x="302" y="507"/>
                        </a:lnTo>
                        <a:lnTo>
                          <a:pt x="254" y="513"/>
                        </a:lnTo>
                        <a:lnTo>
                          <a:pt x="210" y="515"/>
                        </a:lnTo>
                        <a:lnTo>
                          <a:pt x="170" y="515"/>
                        </a:lnTo>
                        <a:lnTo>
                          <a:pt x="136" y="511"/>
                        </a:lnTo>
                        <a:lnTo>
                          <a:pt x="104" y="503"/>
                        </a:lnTo>
                        <a:lnTo>
                          <a:pt x="90" y="497"/>
                        </a:lnTo>
                        <a:lnTo>
                          <a:pt x="76" y="491"/>
                        </a:lnTo>
                        <a:lnTo>
                          <a:pt x="64" y="485"/>
                        </a:lnTo>
                        <a:lnTo>
                          <a:pt x="52" y="477"/>
                        </a:lnTo>
                        <a:lnTo>
                          <a:pt x="42" y="469"/>
                        </a:lnTo>
                        <a:lnTo>
                          <a:pt x="32" y="459"/>
                        </a:lnTo>
                        <a:lnTo>
                          <a:pt x="24" y="447"/>
                        </a:lnTo>
                        <a:lnTo>
                          <a:pt x="16" y="435"/>
                        </a:lnTo>
                        <a:lnTo>
                          <a:pt x="16" y="435"/>
                        </a:ln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2" name="Freeform 6"/>
                  <p:cNvSpPr>
                    <a:spLocks/>
                  </p:cNvSpPr>
                  <p:nvPr/>
                </p:nvSpPr>
                <p:spPr bwMode="auto">
                  <a:xfrm>
                    <a:off x="7653300" y="3480587"/>
                    <a:ext cx="1652588" cy="1173162"/>
                  </a:xfrm>
                  <a:custGeom>
                    <a:avLst/>
                    <a:gdLst>
                      <a:gd name="T0" fmla="*/ 18 w 1041"/>
                      <a:gd name="T1" fmla="*/ 659 h 739"/>
                      <a:gd name="T2" fmla="*/ 34 w 1041"/>
                      <a:gd name="T3" fmla="*/ 683 h 739"/>
                      <a:gd name="T4" fmla="*/ 54 w 1041"/>
                      <a:gd name="T5" fmla="*/ 701 h 739"/>
                      <a:gd name="T6" fmla="*/ 78 w 1041"/>
                      <a:gd name="T7" fmla="*/ 715 h 739"/>
                      <a:gd name="T8" fmla="*/ 106 w 1041"/>
                      <a:gd name="T9" fmla="*/ 727 h 739"/>
                      <a:gd name="T10" fmla="*/ 172 w 1041"/>
                      <a:gd name="T11" fmla="*/ 739 h 739"/>
                      <a:gd name="T12" fmla="*/ 256 w 1041"/>
                      <a:gd name="T13" fmla="*/ 737 h 739"/>
                      <a:gd name="T14" fmla="*/ 356 w 1041"/>
                      <a:gd name="T15" fmla="*/ 721 h 739"/>
                      <a:gd name="T16" fmla="*/ 477 w 1041"/>
                      <a:gd name="T17" fmla="*/ 695 h 739"/>
                      <a:gd name="T18" fmla="*/ 615 w 1041"/>
                      <a:gd name="T19" fmla="*/ 655 h 739"/>
                      <a:gd name="T20" fmla="*/ 773 w 1041"/>
                      <a:gd name="T21" fmla="*/ 603 h 739"/>
                      <a:gd name="T22" fmla="*/ 885 w 1041"/>
                      <a:gd name="T23" fmla="*/ 559 h 739"/>
                      <a:gd name="T24" fmla="*/ 965 w 1041"/>
                      <a:gd name="T25" fmla="*/ 509 h 739"/>
                      <a:gd name="T26" fmla="*/ 993 w 1041"/>
                      <a:gd name="T27" fmla="*/ 486 h 739"/>
                      <a:gd name="T28" fmla="*/ 1013 w 1041"/>
                      <a:gd name="T29" fmla="*/ 462 h 739"/>
                      <a:gd name="T30" fmla="*/ 1029 w 1041"/>
                      <a:gd name="T31" fmla="*/ 436 h 739"/>
                      <a:gd name="T32" fmla="*/ 1037 w 1041"/>
                      <a:gd name="T33" fmla="*/ 412 h 739"/>
                      <a:gd name="T34" fmla="*/ 1041 w 1041"/>
                      <a:gd name="T35" fmla="*/ 166 h 739"/>
                      <a:gd name="T36" fmla="*/ 1041 w 1041"/>
                      <a:gd name="T37" fmla="*/ 164 h 739"/>
                      <a:gd name="T38" fmla="*/ 1037 w 1041"/>
                      <a:gd name="T39" fmla="*/ 134 h 739"/>
                      <a:gd name="T40" fmla="*/ 1025 w 1041"/>
                      <a:gd name="T41" fmla="*/ 106 h 739"/>
                      <a:gd name="T42" fmla="*/ 1005 w 1041"/>
                      <a:gd name="T43" fmla="*/ 82 h 739"/>
                      <a:gd name="T44" fmla="*/ 981 w 1041"/>
                      <a:gd name="T45" fmla="*/ 60 h 739"/>
                      <a:gd name="T46" fmla="*/ 949 w 1041"/>
                      <a:gd name="T47" fmla="*/ 40 h 739"/>
                      <a:gd name="T48" fmla="*/ 913 w 1041"/>
                      <a:gd name="T49" fmla="*/ 26 h 739"/>
                      <a:gd name="T50" fmla="*/ 871 w 1041"/>
                      <a:gd name="T51" fmla="*/ 12 h 739"/>
                      <a:gd name="T52" fmla="*/ 777 w 1041"/>
                      <a:gd name="T53" fmla="*/ 0 h 739"/>
                      <a:gd name="T54" fmla="*/ 673 w 1041"/>
                      <a:gd name="T55" fmla="*/ 6 h 739"/>
                      <a:gd name="T56" fmla="*/ 617 w 1041"/>
                      <a:gd name="T57" fmla="*/ 18 h 739"/>
                      <a:gd name="T58" fmla="*/ 559 w 1041"/>
                      <a:gd name="T59" fmla="*/ 32 h 739"/>
                      <a:gd name="T60" fmla="*/ 503 w 1041"/>
                      <a:gd name="T61" fmla="*/ 54 h 739"/>
                      <a:gd name="T62" fmla="*/ 445 w 1041"/>
                      <a:gd name="T63" fmla="*/ 82 h 739"/>
                      <a:gd name="T64" fmla="*/ 389 w 1041"/>
                      <a:gd name="T65" fmla="*/ 114 h 739"/>
                      <a:gd name="T66" fmla="*/ 292 w 1041"/>
                      <a:gd name="T67" fmla="*/ 180 h 739"/>
                      <a:gd name="T68" fmla="*/ 172 w 1041"/>
                      <a:gd name="T69" fmla="*/ 266 h 739"/>
                      <a:gd name="T70" fmla="*/ 112 w 1041"/>
                      <a:gd name="T71" fmla="*/ 318 h 739"/>
                      <a:gd name="T72" fmla="*/ 64 w 1041"/>
                      <a:gd name="T73" fmla="*/ 364 h 739"/>
                      <a:gd name="T74" fmla="*/ 30 w 1041"/>
                      <a:gd name="T75" fmla="*/ 408 h 739"/>
                      <a:gd name="T76" fmla="*/ 8 w 1041"/>
                      <a:gd name="T77" fmla="*/ 450 h 739"/>
                      <a:gd name="T78" fmla="*/ 0 w 1041"/>
                      <a:gd name="T79" fmla="*/ 488 h 739"/>
                      <a:gd name="T80" fmla="*/ 0 w 1041"/>
                      <a:gd name="T81" fmla="*/ 507 h 739"/>
                      <a:gd name="T82" fmla="*/ 2 w 1041"/>
                      <a:gd name="T83" fmla="*/ 611 h 739"/>
                      <a:gd name="T84" fmla="*/ 4 w 1041"/>
                      <a:gd name="T85" fmla="*/ 623 h 739"/>
                      <a:gd name="T86" fmla="*/ 12 w 1041"/>
                      <a:gd name="T87" fmla="*/ 647 h 739"/>
                      <a:gd name="T88" fmla="*/ 18 w 1041"/>
                      <a:gd name="T89" fmla="*/ 659 h 7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041" h="739">
                        <a:moveTo>
                          <a:pt x="18" y="659"/>
                        </a:moveTo>
                        <a:lnTo>
                          <a:pt x="18" y="659"/>
                        </a:lnTo>
                        <a:lnTo>
                          <a:pt x="26" y="671"/>
                        </a:lnTo>
                        <a:lnTo>
                          <a:pt x="34" y="683"/>
                        </a:lnTo>
                        <a:lnTo>
                          <a:pt x="44" y="693"/>
                        </a:lnTo>
                        <a:lnTo>
                          <a:pt x="54" y="701"/>
                        </a:lnTo>
                        <a:lnTo>
                          <a:pt x="66" y="709"/>
                        </a:lnTo>
                        <a:lnTo>
                          <a:pt x="78" y="715"/>
                        </a:lnTo>
                        <a:lnTo>
                          <a:pt x="92" y="721"/>
                        </a:lnTo>
                        <a:lnTo>
                          <a:pt x="106" y="727"/>
                        </a:lnTo>
                        <a:lnTo>
                          <a:pt x="138" y="735"/>
                        </a:lnTo>
                        <a:lnTo>
                          <a:pt x="172" y="739"/>
                        </a:lnTo>
                        <a:lnTo>
                          <a:pt x="212" y="739"/>
                        </a:lnTo>
                        <a:lnTo>
                          <a:pt x="256" y="737"/>
                        </a:lnTo>
                        <a:lnTo>
                          <a:pt x="304" y="731"/>
                        </a:lnTo>
                        <a:lnTo>
                          <a:pt x="356" y="721"/>
                        </a:lnTo>
                        <a:lnTo>
                          <a:pt x="415" y="709"/>
                        </a:lnTo>
                        <a:lnTo>
                          <a:pt x="477" y="695"/>
                        </a:lnTo>
                        <a:lnTo>
                          <a:pt x="543" y="675"/>
                        </a:lnTo>
                        <a:lnTo>
                          <a:pt x="615" y="655"/>
                        </a:lnTo>
                        <a:lnTo>
                          <a:pt x="773" y="603"/>
                        </a:lnTo>
                        <a:lnTo>
                          <a:pt x="773" y="603"/>
                        </a:lnTo>
                        <a:lnTo>
                          <a:pt x="833" y="581"/>
                        </a:lnTo>
                        <a:lnTo>
                          <a:pt x="885" y="559"/>
                        </a:lnTo>
                        <a:lnTo>
                          <a:pt x="929" y="535"/>
                        </a:lnTo>
                        <a:lnTo>
                          <a:pt x="965" y="509"/>
                        </a:lnTo>
                        <a:lnTo>
                          <a:pt x="979" y="497"/>
                        </a:lnTo>
                        <a:lnTo>
                          <a:pt x="993" y="486"/>
                        </a:lnTo>
                        <a:lnTo>
                          <a:pt x="1005" y="474"/>
                        </a:lnTo>
                        <a:lnTo>
                          <a:pt x="1013" y="462"/>
                        </a:lnTo>
                        <a:lnTo>
                          <a:pt x="1023" y="448"/>
                        </a:lnTo>
                        <a:lnTo>
                          <a:pt x="1029" y="436"/>
                        </a:lnTo>
                        <a:lnTo>
                          <a:pt x="1033" y="424"/>
                        </a:lnTo>
                        <a:lnTo>
                          <a:pt x="1037" y="412"/>
                        </a:lnTo>
                        <a:lnTo>
                          <a:pt x="1041" y="364"/>
                        </a:lnTo>
                        <a:lnTo>
                          <a:pt x="1041" y="166"/>
                        </a:lnTo>
                        <a:lnTo>
                          <a:pt x="1041" y="164"/>
                        </a:lnTo>
                        <a:lnTo>
                          <a:pt x="1041" y="164"/>
                        </a:lnTo>
                        <a:lnTo>
                          <a:pt x="1039" y="148"/>
                        </a:lnTo>
                        <a:lnTo>
                          <a:pt x="1037" y="134"/>
                        </a:lnTo>
                        <a:lnTo>
                          <a:pt x="1031" y="120"/>
                        </a:lnTo>
                        <a:lnTo>
                          <a:pt x="1025" y="106"/>
                        </a:lnTo>
                        <a:lnTo>
                          <a:pt x="1017" y="94"/>
                        </a:lnTo>
                        <a:lnTo>
                          <a:pt x="1005" y="82"/>
                        </a:lnTo>
                        <a:lnTo>
                          <a:pt x="993" y="70"/>
                        </a:lnTo>
                        <a:lnTo>
                          <a:pt x="981" y="60"/>
                        </a:lnTo>
                        <a:lnTo>
                          <a:pt x="965" y="50"/>
                        </a:lnTo>
                        <a:lnTo>
                          <a:pt x="949" y="40"/>
                        </a:lnTo>
                        <a:lnTo>
                          <a:pt x="931" y="32"/>
                        </a:lnTo>
                        <a:lnTo>
                          <a:pt x="913" y="26"/>
                        </a:lnTo>
                        <a:lnTo>
                          <a:pt x="893" y="18"/>
                        </a:lnTo>
                        <a:lnTo>
                          <a:pt x="871" y="12"/>
                        </a:lnTo>
                        <a:lnTo>
                          <a:pt x="827" y="4"/>
                        </a:lnTo>
                        <a:lnTo>
                          <a:pt x="777" y="0"/>
                        </a:lnTo>
                        <a:lnTo>
                          <a:pt x="727" y="2"/>
                        </a:lnTo>
                        <a:lnTo>
                          <a:pt x="673" y="6"/>
                        </a:lnTo>
                        <a:lnTo>
                          <a:pt x="645" y="12"/>
                        </a:lnTo>
                        <a:lnTo>
                          <a:pt x="617" y="18"/>
                        </a:lnTo>
                        <a:lnTo>
                          <a:pt x="589" y="24"/>
                        </a:lnTo>
                        <a:lnTo>
                          <a:pt x="559" y="32"/>
                        </a:lnTo>
                        <a:lnTo>
                          <a:pt x="531" y="42"/>
                        </a:lnTo>
                        <a:lnTo>
                          <a:pt x="503" y="54"/>
                        </a:lnTo>
                        <a:lnTo>
                          <a:pt x="473" y="68"/>
                        </a:lnTo>
                        <a:lnTo>
                          <a:pt x="445" y="82"/>
                        </a:lnTo>
                        <a:lnTo>
                          <a:pt x="417" y="98"/>
                        </a:lnTo>
                        <a:lnTo>
                          <a:pt x="389" y="114"/>
                        </a:lnTo>
                        <a:lnTo>
                          <a:pt x="389" y="114"/>
                        </a:lnTo>
                        <a:lnTo>
                          <a:pt x="292" y="180"/>
                        </a:lnTo>
                        <a:lnTo>
                          <a:pt x="208" y="238"/>
                        </a:lnTo>
                        <a:lnTo>
                          <a:pt x="172" y="266"/>
                        </a:lnTo>
                        <a:lnTo>
                          <a:pt x="140" y="292"/>
                        </a:lnTo>
                        <a:lnTo>
                          <a:pt x="112" y="318"/>
                        </a:lnTo>
                        <a:lnTo>
                          <a:pt x="86" y="342"/>
                        </a:lnTo>
                        <a:lnTo>
                          <a:pt x="64" y="364"/>
                        </a:lnTo>
                        <a:lnTo>
                          <a:pt x="44" y="386"/>
                        </a:lnTo>
                        <a:lnTo>
                          <a:pt x="30" y="408"/>
                        </a:lnTo>
                        <a:lnTo>
                          <a:pt x="18" y="430"/>
                        </a:lnTo>
                        <a:lnTo>
                          <a:pt x="8" y="450"/>
                        </a:lnTo>
                        <a:lnTo>
                          <a:pt x="2" y="470"/>
                        </a:lnTo>
                        <a:lnTo>
                          <a:pt x="0" y="488"/>
                        </a:lnTo>
                        <a:lnTo>
                          <a:pt x="0" y="507"/>
                        </a:lnTo>
                        <a:lnTo>
                          <a:pt x="0" y="507"/>
                        </a:lnTo>
                        <a:lnTo>
                          <a:pt x="0" y="611"/>
                        </a:lnTo>
                        <a:lnTo>
                          <a:pt x="2" y="611"/>
                        </a:lnTo>
                        <a:lnTo>
                          <a:pt x="2" y="611"/>
                        </a:lnTo>
                        <a:lnTo>
                          <a:pt x="4" y="623"/>
                        </a:lnTo>
                        <a:lnTo>
                          <a:pt x="6" y="635"/>
                        </a:lnTo>
                        <a:lnTo>
                          <a:pt x="12" y="647"/>
                        </a:lnTo>
                        <a:lnTo>
                          <a:pt x="18" y="659"/>
                        </a:lnTo>
                        <a:lnTo>
                          <a:pt x="18" y="659"/>
                        </a:ln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3" name="Freeform 7"/>
                  <p:cNvSpPr>
                    <a:spLocks/>
                  </p:cNvSpPr>
                  <p:nvPr/>
                </p:nvSpPr>
                <p:spPr bwMode="auto">
                  <a:xfrm>
                    <a:off x="7653300" y="3480587"/>
                    <a:ext cx="1652588" cy="992187"/>
                  </a:xfrm>
                  <a:custGeom>
                    <a:avLst/>
                    <a:gdLst>
                      <a:gd name="T0" fmla="*/ 12 w 1041"/>
                      <a:gd name="T1" fmla="*/ 547 h 625"/>
                      <a:gd name="T2" fmla="*/ 0 w 1041"/>
                      <a:gd name="T3" fmla="*/ 505 h 625"/>
                      <a:gd name="T4" fmla="*/ 4 w 1041"/>
                      <a:gd name="T5" fmla="*/ 462 h 625"/>
                      <a:gd name="T6" fmla="*/ 26 w 1041"/>
                      <a:gd name="T7" fmla="*/ 414 h 625"/>
                      <a:gd name="T8" fmla="*/ 62 w 1041"/>
                      <a:gd name="T9" fmla="*/ 366 h 625"/>
                      <a:gd name="T10" fmla="*/ 118 w 1041"/>
                      <a:gd name="T11" fmla="*/ 312 h 625"/>
                      <a:gd name="T12" fmla="*/ 190 w 1041"/>
                      <a:gd name="T13" fmla="*/ 254 h 625"/>
                      <a:gd name="T14" fmla="*/ 280 w 1041"/>
                      <a:gd name="T15" fmla="*/ 188 h 625"/>
                      <a:gd name="T16" fmla="*/ 389 w 1041"/>
                      <a:gd name="T17" fmla="*/ 114 h 625"/>
                      <a:gd name="T18" fmla="*/ 475 w 1041"/>
                      <a:gd name="T19" fmla="*/ 66 h 625"/>
                      <a:gd name="T20" fmla="*/ 561 w 1041"/>
                      <a:gd name="T21" fmla="*/ 32 h 625"/>
                      <a:gd name="T22" fmla="*/ 647 w 1041"/>
                      <a:gd name="T23" fmla="*/ 10 h 625"/>
                      <a:gd name="T24" fmla="*/ 729 w 1041"/>
                      <a:gd name="T25" fmla="*/ 2 h 625"/>
                      <a:gd name="T26" fmla="*/ 807 w 1041"/>
                      <a:gd name="T27" fmla="*/ 2 h 625"/>
                      <a:gd name="T28" fmla="*/ 875 w 1041"/>
                      <a:gd name="T29" fmla="*/ 14 h 625"/>
                      <a:gd name="T30" fmla="*/ 935 w 1041"/>
                      <a:gd name="T31" fmla="*/ 34 h 625"/>
                      <a:gd name="T32" fmla="*/ 985 w 1041"/>
                      <a:gd name="T33" fmla="*/ 62 h 625"/>
                      <a:gd name="T34" fmla="*/ 1019 w 1041"/>
                      <a:gd name="T35" fmla="*/ 98 h 625"/>
                      <a:gd name="T36" fmla="*/ 1037 w 1041"/>
                      <a:gd name="T37" fmla="*/ 138 h 625"/>
                      <a:gd name="T38" fmla="*/ 1039 w 1041"/>
                      <a:gd name="T39" fmla="*/ 186 h 625"/>
                      <a:gd name="T40" fmla="*/ 1021 w 1041"/>
                      <a:gd name="T41" fmla="*/ 236 h 625"/>
                      <a:gd name="T42" fmla="*/ 981 w 1041"/>
                      <a:gd name="T43" fmla="*/ 288 h 625"/>
                      <a:gd name="T44" fmla="*/ 917 w 1041"/>
                      <a:gd name="T45" fmla="*/ 344 h 625"/>
                      <a:gd name="T46" fmla="*/ 827 w 1041"/>
                      <a:gd name="T47" fmla="*/ 400 h 625"/>
                      <a:gd name="T48" fmla="*/ 707 w 1041"/>
                      <a:gd name="T49" fmla="*/ 456 h 625"/>
                      <a:gd name="T50" fmla="*/ 555 w 1041"/>
                      <a:gd name="T51" fmla="*/ 517 h 625"/>
                      <a:gd name="T52" fmla="*/ 423 w 1041"/>
                      <a:gd name="T53" fmla="*/ 565 h 625"/>
                      <a:gd name="T54" fmla="*/ 310 w 1041"/>
                      <a:gd name="T55" fmla="*/ 599 h 625"/>
                      <a:gd name="T56" fmla="*/ 218 w 1041"/>
                      <a:gd name="T57" fmla="*/ 619 h 625"/>
                      <a:gd name="T58" fmla="*/ 144 w 1041"/>
                      <a:gd name="T59" fmla="*/ 625 h 625"/>
                      <a:gd name="T60" fmla="*/ 86 w 1041"/>
                      <a:gd name="T61" fmla="*/ 615 h 625"/>
                      <a:gd name="T62" fmla="*/ 62 w 1041"/>
                      <a:gd name="T63" fmla="*/ 603 h 625"/>
                      <a:gd name="T64" fmla="*/ 42 w 1041"/>
                      <a:gd name="T65" fmla="*/ 589 h 625"/>
                      <a:gd name="T66" fmla="*/ 26 w 1041"/>
                      <a:gd name="T67" fmla="*/ 569 h 625"/>
                      <a:gd name="T68" fmla="*/ 12 w 1041"/>
                      <a:gd name="T69" fmla="*/ 547 h 6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041" h="625">
                        <a:moveTo>
                          <a:pt x="12" y="547"/>
                        </a:moveTo>
                        <a:lnTo>
                          <a:pt x="12" y="547"/>
                        </a:lnTo>
                        <a:lnTo>
                          <a:pt x="4" y="525"/>
                        </a:lnTo>
                        <a:lnTo>
                          <a:pt x="0" y="505"/>
                        </a:lnTo>
                        <a:lnTo>
                          <a:pt x="0" y="484"/>
                        </a:lnTo>
                        <a:lnTo>
                          <a:pt x="4" y="462"/>
                        </a:lnTo>
                        <a:lnTo>
                          <a:pt x="12" y="438"/>
                        </a:lnTo>
                        <a:lnTo>
                          <a:pt x="26" y="414"/>
                        </a:lnTo>
                        <a:lnTo>
                          <a:pt x="42" y="390"/>
                        </a:lnTo>
                        <a:lnTo>
                          <a:pt x="62" y="366"/>
                        </a:lnTo>
                        <a:lnTo>
                          <a:pt x="88" y="340"/>
                        </a:lnTo>
                        <a:lnTo>
                          <a:pt x="118" y="312"/>
                        </a:lnTo>
                        <a:lnTo>
                          <a:pt x="152" y="284"/>
                        </a:lnTo>
                        <a:lnTo>
                          <a:pt x="190" y="254"/>
                        </a:lnTo>
                        <a:lnTo>
                          <a:pt x="232" y="222"/>
                        </a:lnTo>
                        <a:lnTo>
                          <a:pt x="280" y="188"/>
                        </a:lnTo>
                        <a:lnTo>
                          <a:pt x="389" y="114"/>
                        </a:lnTo>
                        <a:lnTo>
                          <a:pt x="389" y="114"/>
                        </a:lnTo>
                        <a:lnTo>
                          <a:pt x="431" y="88"/>
                        </a:lnTo>
                        <a:lnTo>
                          <a:pt x="475" y="66"/>
                        </a:lnTo>
                        <a:lnTo>
                          <a:pt x="519" y="48"/>
                        </a:lnTo>
                        <a:lnTo>
                          <a:pt x="561" y="32"/>
                        </a:lnTo>
                        <a:lnTo>
                          <a:pt x="605" y="20"/>
                        </a:lnTo>
                        <a:lnTo>
                          <a:pt x="647" y="10"/>
                        </a:lnTo>
                        <a:lnTo>
                          <a:pt x="689" y="4"/>
                        </a:lnTo>
                        <a:lnTo>
                          <a:pt x="729" y="2"/>
                        </a:lnTo>
                        <a:lnTo>
                          <a:pt x="769" y="0"/>
                        </a:lnTo>
                        <a:lnTo>
                          <a:pt x="807" y="2"/>
                        </a:lnTo>
                        <a:lnTo>
                          <a:pt x="843" y="8"/>
                        </a:lnTo>
                        <a:lnTo>
                          <a:pt x="875" y="14"/>
                        </a:lnTo>
                        <a:lnTo>
                          <a:pt x="907" y="22"/>
                        </a:lnTo>
                        <a:lnTo>
                          <a:pt x="935" y="34"/>
                        </a:lnTo>
                        <a:lnTo>
                          <a:pt x="961" y="48"/>
                        </a:lnTo>
                        <a:lnTo>
                          <a:pt x="985" y="62"/>
                        </a:lnTo>
                        <a:lnTo>
                          <a:pt x="1003" y="80"/>
                        </a:lnTo>
                        <a:lnTo>
                          <a:pt x="1019" y="98"/>
                        </a:lnTo>
                        <a:lnTo>
                          <a:pt x="1031" y="118"/>
                        </a:lnTo>
                        <a:lnTo>
                          <a:pt x="1037" y="138"/>
                        </a:lnTo>
                        <a:lnTo>
                          <a:pt x="1041" y="162"/>
                        </a:lnTo>
                        <a:lnTo>
                          <a:pt x="1039" y="186"/>
                        </a:lnTo>
                        <a:lnTo>
                          <a:pt x="1033" y="210"/>
                        </a:lnTo>
                        <a:lnTo>
                          <a:pt x="1021" y="236"/>
                        </a:lnTo>
                        <a:lnTo>
                          <a:pt x="1003" y="262"/>
                        </a:lnTo>
                        <a:lnTo>
                          <a:pt x="981" y="288"/>
                        </a:lnTo>
                        <a:lnTo>
                          <a:pt x="951" y="316"/>
                        </a:lnTo>
                        <a:lnTo>
                          <a:pt x="917" y="344"/>
                        </a:lnTo>
                        <a:lnTo>
                          <a:pt x="875" y="372"/>
                        </a:lnTo>
                        <a:lnTo>
                          <a:pt x="827" y="400"/>
                        </a:lnTo>
                        <a:lnTo>
                          <a:pt x="771" y="428"/>
                        </a:lnTo>
                        <a:lnTo>
                          <a:pt x="707" y="456"/>
                        </a:lnTo>
                        <a:lnTo>
                          <a:pt x="707" y="456"/>
                        </a:lnTo>
                        <a:lnTo>
                          <a:pt x="555" y="517"/>
                        </a:lnTo>
                        <a:lnTo>
                          <a:pt x="485" y="543"/>
                        </a:lnTo>
                        <a:lnTo>
                          <a:pt x="423" y="565"/>
                        </a:lnTo>
                        <a:lnTo>
                          <a:pt x="364" y="585"/>
                        </a:lnTo>
                        <a:lnTo>
                          <a:pt x="310" y="599"/>
                        </a:lnTo>
                        <a:lnTo>
                          <a:pt x="262" y="611"/>
                        </a:lnTo>
                        <a:lnTo>
                          <a:pt x="218" y="619"/>
                        </a:lnTo>
                        <a:lnTo>
                          <a:pt x="178" y="623"/>
                        </a:lnTo>
                        <a:lnTo>
                          <a:pt x="144" y="625"/>
                        </a:lnTo>
                        <a:lnTo>
                          <a:pt x="112" y="621"/>
                        </a:lnTo>
                        <a:lnTo>
                          <a:pt x="86" y="615"/>
                        </a:lnTo>
                        <a:lnTo>
                          <a:pt x="74" y="609"/>
                        </a:lnTo>
                        <a:lnTo>
                          <a:pt x="62" y="603"/>
                        </a:lnTo>
                        <a:lnTo>
                          <a:pt x="52" y="597"/>
                        </a:lnTo>
                        <a:lnTo>
                          <a:pt x="42" y="589"/>
                        </a:lnTo>
                        <a:lnTo>
                          <a:pt x="34" y="579"/>
                        </a:lnTo>
                        <a:lnTo>
                          <a:pt x="26" y="569"/>
                        </a:lnTo>
                        <a:lnTo>
                          <a:pt x="12" y="547"/>
                        </a:lnTo>
                        <a:lnTo>
                          <a:pt x="12" y="547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381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4" name="Freeform 8"/>
                  <p:cNvSpPr>
                    <a:spLocks/>
                  </p:cNvSpPr>
                  <p:nvPr/>
                </p:nvSpPr>
                <p:spPr bwMode="auto">
                  <a:xfrm>
                    <a:off x="7768504" y="3639098"/>
                    <a:ext cx="1160463" cy="823912"/>
                  </a:xfrm>
                  <a:custGeom>
                    <a:avLst/>
                    <a:gdLst>
                      <a:gd name="T0" fmla="*/ 24 w 731"/>
                      <a:gd name="T1" fmla="*/ 228 h 519"/>
                      <a:gd name="T2" fmla="*/ 36 w 731"/>
                      <a:gd name="T3" fmla="*/ 216 h 519"/>
                      <a:gd name="T4" fmla="*/ 72 w 731"/>
                      <a:gd name="T5" fmla="*/ 192 h 519"/>
                      <a:gd name="T6" fmla="*/ 100 w 731"/>
                      <a:gd name="T7" fmla="*/ 182 h 519"/>
                      <a:gd name="T8" fmla="*/ 136 w 731"/>
                      <a:gd name="T9" fmla="*/ 178 h 519"/>
                      <a:gd name="T10" fmla="*/ 178 w 731"/>
                      <a:gd name="T11" fmla="*/ 182 h 519"/>
                      <a:gd name="T12" fmla="*/ 230 w 731"/>
                      <a:gd name="T13" fmla="*/ 194 h 519"/>
                      <a:gd name="T14" fmla="*/ 242 w 731"/>
                      <a:gd name="T15" fmla="*/ 200 h 519"/>
                      <a:gd name="T16" fmla="*/ 266 w 731"/>
                      <a:gd name="T17" fmla="*/ 212 h 519"/>
                      <a:gd name="T18" fmla="*/ 296 w 731"/>
                      <a:gd name="T19" fmla="*/ 240 h 519"/>
                      <a:gd name="T20" fmla="*/ 329 w 731"/>
                      <a:gd name="T21" fmla="*/ 286 h 519"/>
                      <a:gd name="T22" fmla="*/ 351 w 731"/>
                      <a:gd name="T23" fmla="*/ 336 h 519"/>
                      <a:gd name="T24" fmla="*/ 365 w 731"/>
                      <a:gd name="T25" fmla="*/ 388 h 519"/>
                      <a:gd name="T26" fmla="*/ 377 w 731"/>
                      <a:gd name="T27" fmla="*/ 453 h 519"/>
                      <a:gd name="T28" fmla="*/ 381 w 731"/>
                      <a:gd name="T29" fmla="*/ 493 h 519"/>
                      <a:gd name="T30" fmla="*/ 385 w 731"/>
                      <a:gd name="T31" fmla="*/ 503 h 519"/>
                      <a:gd name="T32" fmla="*/ 397 w 731"/>
                      <a:gd name="T33" fmla="*/ 515 h 519"/>
                      <a:gd name="T34" fmla="*/ 403 w 731"/>
                      <a:gd name="T35" fmla="*/ 519 h 519"/>
                      <a:gd name="T36" fmla="*/ 419 w 731"/>
                      <a:gd name="T37" fmla="*/ 515 h 519"/>
                      <a:gd name="T38" fmla="*/ 561 w 731"/>
                      <a:gd name="T39" fmla="*/ 459 h 519"/>
                      <a:gd name="T40" fmla="*/ 709 w 731"/>
                      <a:gd name="T41" fmla="*/ 395 h 519"/>
                      <a:gd name="T42" fmla="*/ 725 w 731"/>
                      <a:gd name="T43" fmla="*/ 382 h 519"/>
                      <a:gd name="T44" fmla="*/ 729 w 731"/>
                      <a:gd name="T45" fmla="*/ 374 h 519"/>
                      <a:gd name="T46" fmla="*/ 729 w 731"/>
                      <a:gd name="T47" fmla="*/ 358 h 519"/>
                      <a:gd name="T48" fmla="*/ 725 w 731"/>
                      <a:gd name="T49" fmla="*/ 348 h 519"/>
                      <a:gd name="T50" fmla="*/ 705 w 731"/>
                      <a:gd name="T51" fmla="*/ 292 h 519"/>
                      <a:gd name="T52" fmla="*/ 681 w 731"/>
                      <a:gd name="T53" fmla="*/ 234 h 519"/>
                      <a:gd name="T54" fmla="*/ 643 w 731"/>
                      <a:gd name="T55" fmla="*/ 170 h 519"/>
                      <a:gd name="T56" fmla="*/ 589 w 731"/>
                      <a:gd name="T57" fmla="*/ 104 h 519"/>
                      <a:gd name="T58" fmla="*/ 559 w 731"/>
                      <a:gd name="T59" fmla="*/ 74 h 519"/>
                      <a:gd name="T60" fmla="*/ 523 w 731"/>
                      <a:gd name="T61" fmla="*/ 48 h 519"/>
                      <a:gd name="T62" fmla="*/ 483 w 731"/>
                      <a:gd name="T63" fmla="*/ 28 h 519"/>
                      <a:gd name="T64" fmla="*/ 437 w 731"/>
                      <a:gd name="T65" fmla="*/ 12 h 519"/>
                      <a:gd name="T66" fmla="*/ 389 w 731"/>
                      <a:gd name="T67" fmla="*/ 2 h 519"/>
                      <a:gd name="T68" fmla="*/ 335 w 731"/>
                      <a:gd name="T69" fmla="*/ 0 h 519"/>
                      <a:gd name="T70" fmla="*/ 317 w 731"/>
                      <a:gd name="T71" fmla="*/ 2 h 519"/>
                      <a:gd name="T72" fmla="*/ 280 w 731"/>
                      <a:gd name="T73" fmla="*/ 10 h 519"/>
                      <a:gd name="T74" fmla="*/ 230 w 731"/>
                      <a:gd name="T75" fmla="*/ 28 h 519"/>
                      <a:gd name="T76" fmla="*/ 170 w 731"/>
                      <a:gd name="T77" fmla="*/ 64 h 519"/>
                      <a:gd name="T78" fmla="*/ 116 w 731"/>
                      <a:gd name="T79" fmla="*/ 108 h 519"/>
                      <a:gd name="T80" fmla="*/ 72 w 731"/>
                      <a:gd name="T81" fmla="*/ 156 h 519"/>
                      <a:gd name="T82" fmla="*/ 24 w 731"/>
                      <a:gd name="T83" fmla="*/ 218 h 519"/>
                      <a:gd name="T84" fmla="*/ 0 w 731"/>
                      <a:gd name="T85" fmla="*/ 256 h 5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731" h="519">
                        <a:moveTo>
                          <a:pt x="24" y="228"/>
                        </a:moveTo>
                        <a:lnTo>
                          <a:pt x="24" y="228"/>
                        </a:lnTo>
                        <a:lnTo>
                          <a:pt x="28" y="224"/>
                        </a:lnTo>
                        <a:lnTo>
                          <a:pt x="36" y="216"/>
                        </a:lnTo>
                        <a:lnTo>
                          <a:pt x="50" y="204"/>
                        </a:lnTo>
                        <a:lnTo>
                          <a:pt x="72" y="192"/>
                        </a:lnTo>
                        <a:lnTo>
                          <a:pt x="86" y="186"/>
                        </a:lnTo>
                        <a:lnTo>
                          <a:pt x="100" y="182"/>
                        </a:lnTo>
                        <a:lnTo>
                          <a:pt x="118" y="180"/>
                        </a:lnTo>
                        <a:lnTo>
                          <a:pt x="136" y="178"/>
                        </a:lnTo>
                        <a:lnTo>
                          <a:pt x="156" y="178"/>
                        </a:lnTo>
                        <a:lnTo>
                          <a:pt x="178" y="182"/>
                        </a:lnTo>
                        <a:lnTo>
                          <a:pt x="204" y="186"/>
                        </a:lnTo>
                        <a:lnTo>
                          <a:pt x="230" y="194"/>
                        </a:lnTo>
                        <a:lnTo>
                          <a:pt x="230" y="194"/>
                        </a:lnTo>
                        <a:lnTo>
                          <a:pt x="242" y="200"/>
                        </a:lnTo>
                        <a:lnTo>
                          <a:pt x="256" y="206"/>
                        </a:lnTo>
                        <a:lnTo>
                          <a:pt x="266" y="212"/>
                        </a:lnTo>
                        <a:lnTo>
                          <a:pt x="278" y="220"/>
                        </a:lnTo>
                        <a:lnTo>
                          <a:pt x="296" y="240"/>
                        </a:lnTo>
                        <a:lnTo>
                          <a:pt x="315" y="262"/>
                        </a:lnTo>
                        <a:lnTo>
                          <a:pt x="329" y="286"/>
                        </a:lnTo>
                        <a:lnTo>
                          <a:pt x="341" y="310"/>
                        </a:lnTo>
                        <a:lnTo>
                          <a:pt x="351" y="336"/>
                        </a:lnTo>
                        <a:lnTo>
                          <a:pt x="359" y="362"/>
                        </a:lnTo>
                        <a:lnTo>
                          <a:pt x="365" y="388"/>
                        </a:lnTo>
                        <a:lnTo>
                          <a:pt x="371" y="411"/>
                        </a:lnTo>
                        <a:lnTo>
                          <a:pt x="377" y="453"/>
                        </a:lnTo>
                        <a:lnTo>
                          <a:pt x="379" y="483"/>
                        </a:lnTo>
                        <a:lnTo>
                          <a:pt x="381" y="493"/>
                        </a:lnTo>
                        <a:lnTo>
                          <a:pt x="381" y="493"/>
                        </a:lnTo>
                        <a:lnTo>
                          <a:pt x="385" y="503"/>
                        </a:lnTo>
                        <a:lnTo>
                          <a:pt x="391" y="511"/>
                        </a:lnTo>
                        <a:lnTo>
                          <a:pt x="397" y="515"/>
                        </a:lnTo>
                        <a:lnTo>
                          <a:pt x="403" y="519"/>
                        </a:lnTo>
                        <a:lnTo>
                          <a:pt x="403" y="519"/>
                        </a:lnTo>
                        <a:lnTo>
                          <a:pt x="409" y="517"/>
                        </a:lnTo>
                        <a:lnTo>
                          <a:pt x="419" y="515"/>
                        </a:lnTo>
                        <a:lnTo>
                          <a:pt x="457" y="501"/>
                        </a:lnTo>
                        <a:lnTo>
                          <a:pt x="561" y="459"/>
                        </a:lnTo>
                        <a:lnTo>
                          <a:pt x="709" y="395"/>
                        </a:lnTo>
                        <a:lnTo>
                          <a:pt x="709" y="395"/>
                        </a:lnTo>
                        <a:lnTo>
                          <a:pt x="719" y="388"/>
                        </a:lnTo>
                        <a:lnTo>
                          <a:pt x="725" y="382"/>
                        </a:lnTo>
                        <a:lnTo>
                          <a:pt x="729" y="374"/>
                        </a:lnTo>
                        <a:lnTo>
                          <a:pt x="729" y="374"/>
                        </a:lnTo>
                        <a:lnTo>
                          <a:pt x="731" y="368"/>
                        </a:lnTo>
                        <a:lnTo>
                          <a:pt x="729" y="358"/>
                        </a:lnTo>
                        <a:lnTo>
                          <a:pt x="725" y="348"/>
                        </a:lnTo>
                        <a:lnTo>
                          <a:pt x="725" y="348"/>
                        </a:lnTo>
                        <a:lnTo>
                          <a:pt x="719" y="334"/>
                        </a:lnTo>
                        <a:lnTo>
                          <a:pt x="705" y="292"/>
                        </a:lnTo>
                        <a:lnTo>
                          <a:pt x="695" y="264"/>
                        </a:lnTo>
                        <a:lnTo>
                          <a:pt x="681" y="234"/>
                        </a:lnTo>
                        <a:lnTo>
                          <a:pt x="663" y="202"/>
                        </a:lnTo>
                        <a:lnTo>
                          <a:pt x="643" y="170"/>
                        </a:lnTo>
                        <a:lnTo>
                          <a:pt x="617" y="136"/>
                        </a:lnTo>
                        <a:lnTo>
                          <a:pt x="589" y="104"/>
                        </a:lnTo>
                        <a:lnTo>
                          <a:pt x="575" y="90"/>
                        </a:lnTo>
                        <a:lnTo>
                          <a:pt x="559" y="74"/>
                        </a:lnTo>
                        <a:lnTo>
                          <a:pt x="541" y="62"/>
                        </a:lnTo>
                        <a:lnTo>
                          <a:pt x="523" y="48"/>
                        </a:lnTo>
                        <a:lnTo>
                          <a:pt x="503" y="38"/>
                        </a:lnTo>
                        <a:lnTo>
                          <a:pt x="483" y="28"/>
                        </a:lnTo>
                        <a:lnTo>
                          <a:pt x="461" y="18"/>
                        </a:lnTo>
                        <a:lnTo>
                          <a:pt x="437" y="12"/>
                        </a:lnTo>
                        <a:lnTo>
                          <a:pt x="413" y="6"/>
                        </a:lnTo>
                        <a:lnTo>
                          <a:pt x="389" y="2"/>
                        </a:lnTo>
                        <a:lnTo>
                          <a:pt x="363" y="0"/>
                        </a:lnTo>
                        <a:lnTo>
                          <a:pt x="335" y="0"/>
                        </a:lnTo>
                        <a:lnTo>
                          <a:pt x="335" y="0"/>
                        </a:lnTo>
                        <a:lnTo>
                          <a:pt x="317" y="2"/>
                        </a:lnTo>
                        <a:lnTo>
                          <a:pt x="298" y="6"/>
                        </a:lnTo>
                        <a:lnTo>
                          <a:pt x="280" y="10"/>
                        </a:lnTo>
                        <a:lnTo>
                          <a:pt x="264" y="14"/>
                        </a:lnTo>
                        <a:lnTo>
                          <a:pt x="230" y="28"/>
                        </a:lnTo>
                        <a:lnTo>
                          <a:pt x="198" y="44"/>
                        </a:lnTo>
                        <a:lnTo>
                          <a:pt x="170" y="64"/>
                        </a:lnTo>
                        <a:lnTo>
                          <a:pt x="142" y="86"/>
                        </a:lnTo>
                        <a:lnTo>
                          <a:pt x="116" y="108"/>
                        </a:lnTo>
                        <a:lnTo>
                          <a:pt x="94" y="132"/>
                        </a:lnTo>
                        <a:lnTo>
                          <a:pt x="72" y="156"/>
                        </a:lnTo>
                        <a:lnTo>
                          <a:pt x="54" y="178"/>
                        </a:lnTo>
                        <a:lnTo>
                          <a:pt x="24" y="218"/>
                        </a:lnTo>
                        <a:lnTo>
                          <a:pt x="6" y="246"/>
                        </a:lnTo>
                        <a:lnTo>
                          <a:pt x="0" y="256"/>
                        </a:lnTo>
                        <a:lnTo>
                          <a:pt x="24" y="228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 w="3810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楕円 74"/>
                  <p:cNvSpPr/>
                  <p:nvPr/>
                </p:nvSpPr>
                <p:spPr bwMode="auto">
                  <a:xfrm>
                    <a:off x="8399588" y="4342952"/>
                    <a:ext cx="61787" cy="82998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/>
                  <p:cNvSpPr/>
                  <p:nvPr/>
                </p:nvSpPr>
                <p:spPr bwMode="auto">
                  <a:xfrm>
                    <a:off x="8834563" y="4161977"/>
                    <a:ext cx="61787" cy="82998"/>
                  </a:xfrm>
                  <a:prstGeom prst="ellipse">
                    <a:avLst/>
                  </a:prstGeom>
                  <a:solidFill>
                    <a:srgbClr val="CC6600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3" name="フリーフォーム: 図形 62"/>
            <p:cNvSpPr/>
            <p:nvPr/>
          </p:nvSpPr>
          <p:spPr bwMode="auto">
            <a:xfrm>
              <a:off x="6184653" y="3950887"/>
              <a:ext cx="611022" cy="632930"/>
            </a:xfrm>
            <a:custGeom>
              <a:avLst/>
              <a:gdLst>
                <a:gd name="connsiteX0" fmla="*/ 350127 w 611022"/>
                <a:gd name="connsiteY0" fmla="*/ 332 h 632930"/>
                <a:gd name="connsiteX1" fmla="*/ 425694 w 611022"/>
                <a:gd name="connsiteY1" fmla="*/ 14879 h 632930"/>
                <a:gd name="connsiteX2" fmla="*/ 608869 w 611022"/>
                <a:gd name="connsiteY2" fmla="*/ 240180 h 632930"/>
                <a:gd name="connsiteX3" fmla="*/ 544997 w 611022"/>
                <a:gd name="connsiteY3" fmla="*/ 453004 h 632930"/>
                <a:gd name="connsiteX4" fmla="*/ 520126 w 611022"/>
                <a:gd name="connsiteY4" fmla="*/ 474889 h 632930"/>
                <a:gd name="connsiteX5" fmla="*/ 509562 w 611022"/>
                <a:gd name="connsiteY5" fmla="*/ 496944 h 632930"/>
                <a:gd name="connsiteX6" fmla="*/ 358340 w 611022"/>
                <a:gd name="connsiteY6" fmla="*/ 616761 h 632930"/>
                <a:gd name="connsiteX7" fmla="*/ 306802 w 611022"/>
                <a:gd name="connsiteY7" fmla="*/ 626398 h 632930"/>
                <a:gd name="connsiteX8" fmla="*/ 304668 w 611022"/>
                <a:gd name="connsiteY8" fmla="*/ 627837 h 632930"/>
                <a:gd name="connsiteX9" fmla="*/ 279441 w 611022"/>
                <a:gd name="connsiteY9" fmla="*/ 632930 h 632930"/>
                <a:gd name="connsiteX10" fmla="*/ 214630 w 611022"/>
                <a:gd name="connsiteY10" fmla="*/ 568119 h 632930"/>
                <a:gd name="connsiteX11" fmla="*/ 279441 w 611022"/>
                <a:gd name="connsiteY11" fmla="*/ 503308 h 632930"/>
                <a:gd name="connsiteX12" fmla="*/ 283453 w 611022"/>
                <a:gd name="connsiteY12" fmla="*/ 504118 h 632930"/>
                <a:gd name="connsiteX13" fmla="*/ 283395 w 611022"/>
                <a:gd name="connsiteY13" fmla="*/ 503154 h 632930"/>
                <a:gd name="connsiteX14" fmla="*/ 286669 w 611022"/>
                <a:gd name="connsiteY14" fmla="*/ 502290 h 632930"/>
                <a:gd name="connsiteX15" fmla="*/ 290904 w 611022"/>
                <a:gd name="connsiteY15" fmla="*/ 481312 h 632930"/>
                <a:gd name="connsiteX16" fmla="*/ 350622 w 611022"/>
                <a:gd name="connsiteY16" fmla="*/ 441728 h 632930"/>
                <a:gd name="connsiteX17" fmla="*/ 355456 w 611022"/>
                <a:gd name="connsiteY17" fmla="*/ 442704 h 632930"/>
                <a:gd name="connsiteX18" fmla="*/ 365937 w 611022"/>
                <a:gd name="connsiteY18" fmla="*/ 408391 h 632930"/>
                <a:gd name="connsiteX19" fmla="*/ 394452 w 611022"/>
                <a:gd name="connsiteY19" fmla="*/ 384909 h 632930"/>
                <a:gd name="connsiteX20" fmla="*/ 417441 w 611022"/>
                <a:gd name="connsiteY20" fmla="*/ 380268 h 632930"/>
                <a:gd name="connsiteX21" fmla="*/ 422271 w 611022"/>
                <a:gd name="connsiteY21" fmla="*/ 348650 h 632930"/>
                <a:gd name="connsiteX22" fmla="*/ 269883 w 611022"/>
                <a:gd name="connsiteY22" fmla="*/ 207455 h 632930"/>
                <a:gd name="connsiteX23" fmla="*/ 136925 w 611022"/>
                <a:gd name="connsiteY23" fmla="*/ 300448 h 632930"/>
                <a:gd name="connsiteX24" fmla="*/ 128461 w 611022"/>
                <a:gd name="connsiteY24" fmla="*/ 346486 h 632930"/>
                <a:gd name="connsiteX25" fmla="*/ 129939 w 611022"/>
                <a:gd name="connsiteY25" fmla="*/ 353806 h 632930"/>
                <a:gd name="connsiteX26" fmla="*/ 65128 w 611022"/>
                <a:gd name="connsiteY26" fmla="*/ 418617 h 632930"/>
                <a:gd name="connsiteX27" fmla="*/ 5410 w 611022"/>
                <a:gd name="connsiteY27" fmla="*/ 379033 h 632930"/>
                <a:gd name="connsiteX28" fmla="*/ 1491 w 611022"/>
                <a:gd name="connsiteY28" fmla="*/ 359620 h 632930"/>
                <a:gd name="connsiteX29" fmla="*/ 0 w 611022"/>
                <a:gd name="connsiteY29" fmla="*/ 359643 h 632930"/>
                <a:gd name="connsiteX30" fmla="*/ 596 w 611022"/>
                <a:gd name="connsiteY30" fmla="*/ 355190 h 632930"/>
                <a:gd name="connsiteX31" fmla="*/ 317 w 611022"/>
                <a:gd name="connsiteY31" fmla="*/ 353806 h 632930"/>
                <a:gd name="connsiteX32" fmla="*/ 1697 w 611022"/>
                <a:gd name="connsiteY32" fmla="*/ 346968 h 632930"/>
                <a:gd name="connsiteX33" fmla="*/ 10846 w 611022"/>
                <a:gd name="connsiteY33" fmla="*/ 278654 h 632930"/>
                <a:gd name="connsiteX34" fmla="*/ 160900 w 611022"/>
                <a:gd name="connsiteY34" fmla="*/ 105468 h 632930"/>
                <a:gd name="connsiteX35" fmla="*/ 166206 w 611022"/>
                <a:gd name="connsiteY35" fmla="*/ 103659 h 632930"/>
                <a:gd name="connsiteX36" fmla="*/ 142757 w 611022"/>
                <a:gd name="connsiteY36" fmla="*/ 80153 h 632930"/>
                <a:gd name="connsiteX37" fmla="*/ 350127 w 611022"/>
                <a:gd name="connsiteY37" fmla="*/ 332 h 63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11022" h="632930">
                  <a:moveTo>
                    <a:pt x="350127" y="332"/>
                  </a:moveTo>
                  <a:cubicBezTo>
                    <a:pt x="375503" y="1585"/>
                    <a:pt x="400934" y="6378"/>
                    <a:pt x="425694" y="14879"/>
                  </a:cubicBezTo>
                  <a:cubicBezTo>
                    <a:pt x="524736" y="48882"/>
                    <a:pt x="595795" y="136284"/>
                    <a:pt x="608869" y="240180"/>
                  </a:cubicBezTo>
                  <a:cubicBezTo>
                    <a:pt x="618675" y="318103"/>
                    <a:pt x="594582" y="395117"/>
                    <a:pt x="544997" y="453004"/>
                  </a:cubicBezTo>
                  <a:lnTo>
                    <a:pt x="520126" y="474889"/>
                  </a:lnTo>
                  <a:lnTo>
                    <a:pt x="509562" y="496944"/>
                  </a:lnTo>
                  <a:cubicBezTo>
                    <a:pt x="475757" y="553000"/>
                    <a:pt x="422380" y="596242"/>
                    <a:pt x="358340" y="616761"/>
                  </a:cubicBezTo>
                  <a:lnTo>
                    <a:pt x="306802" y="626398"/>
                  </a:lnTo>
                  <a:lnTo>
                    <a:pt x="304668" y="627837"/>
                  </a:lnTo>
                  <a:cubicBezTo>
                    <a:pt x="296914" y="631117"/>
                    <a:pt x="288389" y="632930"/>
                    <a:pt x="279441" y="632930"/>
                  </a:cubicBezTo>
                  <a:cubicBezTo>
                    <a:pt x="243647" y="632930"/>
                    <a:pt x="214630" y="603913"/>
                    <a:pt x="214630" y="568119"/>
                  </a:cubicBezTo>
                  <a:cubicBezTo>
                    <a:pt x="214630" y="532325"/>
                    <a:pt x="243647" y="503308"/>
                    <a:pt x="279441" y="503308"/>
                  </a:cubicBezTo>
                  <a:lnTo>
                    <a:pt x="283453" y="504118"/>
                  </a:lnTo>
                  <a:lnTo>
                    <a:pt x="283395" y="503154"/>
                  </a:lnTo>
                  <a:lnTo>
                    <a:pt x="286669" y="502290"/>
                  </a:lnTo>
                  <a:lnTo>
                    <a:pt x="290904" y="481312"/>
                  </a:lnTo>
                  <a:cubicBezTo>
                    <a:pt x="300743" y="458050"/>
                    <a:pt x="323776" y="441728"/>
                    <a:pt x="350622" y="441728"/>
                  </a:cubicBezTo>
                  <a:lnTo>
                    <a:pt x="355456" y="442704"/>
                  </a:lnTo>
                  <a:lnTo>
                    <a:pt x="365937" y="408391"/>
                  </a:lnTo>
                  <a:cubicBezTo>
                    <a:pt x="372925" y="398047"/>
                    <a:pt x="382821" y="389829"/>
                    <a:pt x="394452" y="384909"/>
                  </a:cubicBezTo>
                  <a:lnTo>
                    <a:pt x="417441" y="380268"/>
                  </a:lnTo>
                  <a:lnTo>
                    <a:pt x="422271" y="348650"/>
                  </a:lnTo>
                  <a:cubicBezTo>
                    <a:pt x="418579" y="267857"/>
                    <a:pt x="350723" y="204984"/>
                    <a:pt x="269883" y="207455"/>
                  </a:cubicBezTo>
                  <a:cubicBezTo>
                    <a:pt x="209253" y="209307"/>
                    <a:pt x="158157" y="247401"/>
                    <a:pt x="136925" y="300448"/>
                  </a:cubicBezTo>
                  <a:lnTo>
                    <a:pt x="128461" y="346486"/>
                  </a:lnTo>
                  <a:lnTo>
                    <a:pt x="129939" y="353806"/>
                  </a:lnTo>
                  <a:cubicBezTo>
                    <a:pt x="129939" y="389600"/>
                    <a:pt x="100922" y="418617"/>
                    <a:pt x="65128" y="418617"/>
                  </a:cubicBezTo>
                  <a:cubicBezTo>
                    <a:pt x="38282" y="418617"/>
                    <a:pt x="15249" y="402295"/>
                    <a:pt x="5410" y="379033"/>
                  </a:cubicBezTo>
                  <a:lnTo>
                    <a:pt x="1491" y="359620"/>
                  </a:lnTo>
                  <a:lnTo>
                    <a:pt x="0" y="359643"/>
                  </a:lnTo>
                  <a:lnTo>
                    <a:pt x="596" y="355190"/>
                  </a:lnTo>
                  <a:lnTo>
                    <a:pt x="317" y="353806"/>
                  </a:lnTo>
                  <a:lnTo>
                    <a:pt x="1697" y="346968"/>
                  </a:lnTo>
                  <a:lnTo>
                    <a:pt x="10846" y="278654"/>
                  </a:lnTo>
                  <a:cubicBezTo>
                    <a:pt x="33253" y="201630"/>
                    <a:pt x="88571" y="138351"/>
                    <a:pt x="160900" y="105468"/>
                  </a:cubicBezTo>
                  <a:lnTo>
                    <a:pt x="166206" y="103659"/>
                  </a:lnTo>
                  <a:lnTo>
                    <a:pt x="142757" y="80153"/>
                  </a:lnTo>
                  <a:cubicBezTo>
                    <a:pt x="198358" y="24686"/>
                    <a:pt x="273998" y="-3424"/>
                    <a:pt x="350127" y="33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5600686" y="3691198"/>
              <a:ext cx="1551007" cy="1551007"/>
              <a:chOff x="3197139" y="4547037"/>
              <a:chExt cx="1551007" cy="1551007"/>
            </a:xfrm>
          </p:grpSpPr>
          <p:sp>
            <p:nvSpPr>
              <p:cNvPr id="65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5" name="グループ化 84"/>
          <p:cNvGrpSpPr/>
          <p:nvPr/>
        </p:nvGrpSpPr>
        <p:grpSpPr>
          <a:xfrm>
            <a:off x="7917120" y="2807383"/>
            <a:ext cx="1551007" cy="1551007"/>
            <a:chOff x="5763098" y="3650064"/>
            <a:chExt cx="1551007" cy="1551007"/>
          </a:xfrm>
        </p:grpSpPr>
        <p:grpSp>
          <p:nvGrpSpPr>
            <p:cNvPr id="86" name="グループ化 85"/>
            <p:cNvGrpSpPr/>
            <p:nvPr/>
          </p:nvGrpSpPr>
          <p:grpSpPr>
            <a:xfrm>
              <a:off x="5763098" y="3650064"/>
              <a:ext cx="1551007" cy="1551007"/>
              <a:chOff x="3197139" y="4547037"/>
              <a:chExt cx="1551007" cy="1551007"/>
            </a:xfrm>
          </p:grpSpPr>
          <p:sp>
            <p:nvSpPr>
              <p:cNvPr id="91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7" name="フリーフォーム: 図形 86"/>
            <p:cNvSpPr/>
            <p:nvPr/>
          </p:nvSpPr>
          <p:spPr bwMode="auto">
            <a:xfrm>
              <a:off x="6145886" y="3781831"/>
              <a:ext cx="883344" cy="1235140"/>
            </a:xfrm>
            <a:custGeom>
              <a:avLst/>
              <a:gdLst>
                <a:gd name="connsiteX0" fmla="*/ 392715 w 883344"/>
                <a:gd name="connsiteY0" fmla="*/ 0 h 1235140"/>
                <a:gd name="connsiteX1" fmla="*/ 523401 w 883344"/>
                <a:gd name="connsiteY1" fmla="*/ 13174 h 1235140"/>
                <a:gd name="connsiteX2" fmla="*/ 587542 w 883344"/>
                <a:gd name="connsiteY2" fmla="*/ 33085 h 1235140"/>
                <a:gd name="connsiteX3" fmla="*/ 640538 w 883344"/>
                <a:gd name="connsiteY3" fmla="*/ 354435 h 1235140"/>
                <a:gd name="connsiteX4" fmla="*/ 714543 w 883344"/>
                <a:gd name="connsiteY4" fmla="*/ 392144 h 1235140"/>
                <a:gd name="connsiteX5" fmla="*/ 880231 w 883344"/>
                <a:gd name="connsiteY5" fmla="*/ 667349 h 1235140"/>
                <a:gd name="connsiteX6" fmla="*/ 787892 w 883344"/>
                <a:gd name="connsiteY6" fmla="*/ 975025 h 1235140"/>
                <a:gd name="connsiteX7" fmla="*/ 751937 w 883344"/>
                <a:gd name="connsiteY7" fmla="*/ 1006663 h 1235140"/>
                <a:gd name="connsiteX8" fmla="*/ 736664 w 883344"/>
                <a:gd name="connsiteY8" fmla="*/ 1038548 h 1235140"/>
                <a:gd name="connsiteX9" fmla="*/ 518046 w 883344"/>
                <a:gd name="connsiteY9" fmla="*/ 1211765 h 1235140"/>
                <a:gd name="connsiteX10" fmla="*/ 443538 w 883344"/>
                <a:gd name="connsiteY10" fmla="*/ 1225697 h 1235140"/>
                <a:gd name="connsiteX11" fmla="*/ 440453 w 883344"/>
                <a:gd name="connsiteY11" fmla="*/ 1227777 h 1235140"/>
                <a:gd name="connsiteX12" fmla="*/ 403983 w 883344"/>
                <a:gd name="connsiteY12" fmla="*/ 1235140 h 1235140"/>
                <a:gd name="connsiteX13" fmla="*/ 310287 w 883344"/>
                <a:gd name="connsiteY13" fmla="*/ 1141444 h 1235140"/>
                <a:gd name="connsiteX14" fmla="*/ 403983 w 883344"/>
                <a:gd name="connsiteY14" fmla="*/ 1047748 h 1235140"/>
                <a:gd name="connsiteX15" fmla="*/ 409783 w 883344"/>
                <a:gd name="connsiteY15" fmla="*/ 1048919 h 1235140"/>
                <a:gd name="connsiteX16" fmla="*/ 409699 w 883344"/>
                <a:gd name="connsiteY16" fmla="*/ 1047525 h 1235140"/>
                <a:gd name="connsiteX17" fmla="*/ 414432 w 883344"/>
                <a:gd name="connsiteY17" fmla="*/ 1046276 h 1235140"/>
                <a:gd name="connsiteX18" fmla="*/ 420555 w 883344"/>
                <a:gd name="connsiteY18" fmla="*/ 1015949 h 1235140"/>
                <a:gd name="connsiteX19" fmla="*/ 506888 w 883344"/>
                <a:gd name="connsiteY19" fmla="*/ 958723 h 1235140"/>
                <a:gd name="connsiteX20" fmla="*/ 513876 w 883344"/>
                <a:gd name="connsiteY20" fmla="*/ 960134 h 1235140"/>
                <a:gd name="connsiteX21" fmla="*/ 529028 w 883344"/>
                <a:gd name="connsiteY21" fmla="*/ 910528 h 1235140"/>
                <a:gd name="connsiteX22" fmla="*/ 570252 w 883344"/>
                <a:gd name="connsiteY22" fmla="*/ 876581 h 1235140"/>
                <a:gd name="connsiteX23" fmla="*/ 603487 w 883344"/>
                <a:gd name="connsiteY23" fmla="*/ 869872 h 1235140"/>
                <a:gd name="connsiteX24" fmla="*/ 610469 w 883344"/>
                <a:gd name="connsiteY24" fmla="*/ 824162 h 1235140"/>
                <a:gd name="connsiteX25" fmla="*/ 390165 w 883344"/>
                <a:gd name="connsiteY25" fmla="*/ 620039 h 1235140"/>
                <a:gd name="connsiteX26" fmla="*/ 197950 w 883344"/>
                <a:gd name="connsiteY26" fmla="*/ 754477 h 1235140"/>
                <a:gd name="connsiteX27" fmla="*/ 185714 w 883344"/>
                <a:gd name="connsiteY27" fmla="*/ 821034 h 1235140"/>
                <a:gd name="connsiteX28" fmla="*/ 187851 w 883344"/>
                <a:gd name="connsiteY28" fmla="*/ 831616 h 1235140"/>
                <a:gd name="connsiteX29" fmla="*/ 94155 w 883344"/>
                <a:gd name="connsiteY29" fmla="*/ 925312 h 1235140"/>
                <a:gd name="connsiteX30" fmla="*/ 7821 w 883344"/>
                <a:gd name="connsiteY30" fmla="*/ 868086 h 1235140"/>
                <a:gd name="connsiteX31" fmla="*/ 2156 w 883344"/>
                <a:gd name="connsiteY31" fmla="*/ 840021 h 1235140"/>
                <a:gd name="connsiteX32" fmla="*/ 0 w 883344"/>
                <a:gd name="connsiteY32" fmla="*/ 840054 h 1235140"/>
                <a:gd name="connsiteX33" fmla="*/ 862 w 883344"/>
                <a:gd name="connsiteY33" fmla="*/ 833617 h 1235140"/>
                <a:gd name="connsiteX34" fmla="*/ 459 w 883344"/>
                <a:gd name="connsiteY34" fmla="*/ 831616 h 1235140"/>
                <a:gd name="connsiteX35" fmla="*/ 2454 w 883344"/>
                <a:gd name="connsiteY35" fmla="*/ 821730 h 1235140"/>
                <a:gd name="connsiteX36" fmla="*/ 15680 w 883344"/>
                <a:gd name="connsiteY36" fmla="*/ 722970 h 1235140"/>
                <a:gd name="connsiteX37" fmla="*/ 97081 w 883344"/>
                <a:gd name="connsiteY37" fmla="*/ 573854 h 1235140"/>
                <a:gd name="connsiteX38" fmla="*/ 138504 w 883344"/>
                <a:gd name="connsiteY38" fmla="*/ 535325 h 1235140"/>
                <a:gd name="connsiteX39" fmla="*/ 137586 w 883344"/>
                <a:gd name="connsiteY39" fmla="*/ 535520 h 1235140"/>
                <a:gd name="connsiteX40" fmla="*/ 185722 w 883344"/>
                <a:gd name="connsiteY40" fmla="*/ 36862 h 1235140"/>
                <a:gd name="connsiteX41" fmla="*/ 262030 w 883344"/>
                <a:gd name="connsiteY41" fmla="*/ 13174 h 1235140"/>
                <a:gd name="connsiteX42" fmla="*/ 392715 w 883344"/>
                <a:gd name="connsiteY42" fmla="*/ 0 h 1235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83344" h="1235140">
                  <a:moveTo>
                    <a:pt x="392715" y="0"/>
                  </a:moveTo>
                  <a:cubicBezTo>
                    <a:pt x="437481" y="0"/>
                    <a:pt x="481188" y="4536"/>
                    <a:pt x="523401" y="13174"/>
                  </a:cubicBezTo>
                  <a:lnTo>
                    <a:pt x="587542" y="33085"/>
                  </a:lnTo>
                  <a:lnTo>
                    <a:pt x="640538" y="354435"/>
                  </a:lnTo>
                  <a:lnTo>
                    <a:pt x="714543" y="392144"/>
                  </a:lnTo>
                  <a:cubicBezTo>
                    <a:pt x="804726" y="455461"/>
                    <a:pt x="866055" y="554698"/>
                    <a:pt x="880231" y="667349"/>
                  </a:cubicBezTo>
                  <a:cubicBezTo>
                    <a:pt x="894407" y="780001"/>
                    <a:pt x="859576" y="891338"/>
                    <a:pt x="787892" y="975025"/>
                  </a:cubicBezTo>
                  <a:lnTo>
                    <a:pt x="751937" y="1006663"/>
                  </a:lnTo>
                  <a:lnTo>
                    <a:pt x="736664" y="1038548"/>
                  </a:lnTo>
                  <a:cubicBezTo>
                    <a:pt x="687793" y="1119587"/>
                    <a:pt x="610627" y="1182101"/>
                    <a:pt x="518046" y="1211765"/>
                  </a:cubicBezTo>
                  <a:lnTo>
                    <a:pt x="443538" y="1225697"/>
                  </a:lnTo>
                  <a:lnTo>
                    <a:pt x="440453" y="1227777"/>
                  </a:lnTo>
                  <a:cubicBezTo>
                    <a:pt x="429243" y="1232519"/>
                    <a:pt x="416919" y="1235140"/>
                    <a:pt x="403983" y="1235140"/>
                  </a:cubicBezTo>
                  <a:cubicBezTo>
                    <a:pt x="352236" y="1235140"/>
                    <a:pt x="310287" y="1193191"/>
                    <a:pt x="310287" y="1141444"/>
                  </a:cubicBezTo>
                  <a:cubicBezTo>
                    <a:pt x="310287" y="1089697"/>
                    <a:pt x="352236" y="1047748"/>
                    <a:pt x="403983" y="1047748"/>
                  </a:cubicBezTo>
                  <a:lnTo>
                    <a:pt x="409783" y="1048919"/>
                  </a:lnTo>
                  <a:lnTo>
                    <a:pt x="409699" y="1047525"/>
                  </a:lnTo>
                  <a:lnTo>
                    <a:pt x="414432" y="1046276"/>
                  </a:lnTo>
                  <a:lnTo>
                    <a:pt x="420555" y="1015949"/>
                  </a:lnTo>
                  <a:cubicBezTo>
                    <a:pt x="434779" y="982319"/>
                    <a:pt x="468077" y="958723"/>
                    <a:pt x="506888" y="958723"/>
                  </a:cubicBezTo>
                  <a:lnTo>
                    <a:pt x="513876" y="960134"/>
                  </a:lnTo>
                  <a:lnTo>
                    <a:pt x="529028" y="910528"/>
                  </a:lnTo>
                  <a:cubicBezTo>
                    <a:pt x="539131" y="895574"/>
                    <a:pt x="553437" y="883694"/>
                    <a:pt x="570252" y="876581"/>
                  </a:cubicBezTo>
                  <a:lnTo>
                    <a:pt x="603487" y="869872"/>
                  </a:lnTo>
                  <a:lnTo>
                    <a:pt x="610469" y="824162"/>
                  </a:lnTo>
                  <a:cubicBezTo>
                    <a:pt x="605132" y="707361"/>
                    <a:pt x="507034" y="616467"/>
                    <a:pt x="390165" y="620039"/>
                  </a:cubicBezTo>
                  <a:cubicBezTo>
                    <a:pt x="302513" y="622716"/>
                    <a:pt x="228645" y="677788"/>
                    <a:pt x="197950" y="754477"/>
                  </a:cubicBezTo>
                  <a:lnTo>
                    <a:pt x="185714" y="821034"/>
                  </a:lnTo>
                  <a:lnTo>
                    <a:pt x="187851" y="831616"/>
                  </a:lnTo>
                  <a:cubicBezTo>
                    <a:pt x="187851" y="883363"/>
                    <a:pt x="145901" y="925312"/>
                    <a:pt x="94155" y="925312"/>
                  </a:cubicBezTo>
                  <a:cubicBezTo>
                    <a:pt x="55344" y="925312"/>
                    <a:pt x="22045" y="901716"/>
                    <a:pt x="7821" y="868086"/>
                  </a:cubicBezTo>
                  <a:lnTo>
                    <a:pt x="2156" y="840021"/>
                  </a:lnTo>
                  <a:lnTo>
                    <a:pt x="0" y="840054"/>
                  </a:lnTo>
                  <a:lnTo>
                    <a:pt x="862" y="833617"/>
                  </a:lnTo>
                  <a:lnTo>
                    <a:pt x="459" y="831616"/>
                  </a:lnTo>
                  <a:lnTo>
                    <a:pt x="2454" y="821730"/>
                  </a:lnTo>
                  <a:lnTo>
                    <a:pt x="15680" y="722970"/>
                  </a:lnTo>
                  <a:cubicBezTo>
                    <a:pt x="31877" y="667294"/>
                    <a:pt x="59968" y="616586"/>
                    <a:pt x="97081" y="573854"/>
                  </a:cubicBezTo>
                  <a:lnTo>
                    <a:pt x="138504" y="535325"/>
                  </a:lnTo>
                  <a:lnTo>
                    <a:pt x="137586" y="535520"/>
                  </a:lnTo>
                  <a:lnTo>
                    <a:pt x="185722" y="36862"/>
                  </a:lnTo>
                  <a:lnTo>
                    <a:pt x="262030" y="13174"/>
                  </a:lnTo>
                  <a:cubicBezTo>
                    <a:pt x="304242" y="4536"/>
                    <a:pt x="347949" y="0"/>
                    <a:pt x="39271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5763098" y="3650064"/>
              <a:ext cx="1551007" cy="1551007"/>
              <a:chOff x="3197139" y="4547037"/>
              <a:chExt cx="1551007" cy="1551007"/>
            </a:xfrm>
          </p:grpSpPr>
          <p:sp>
            <p:nvSpPr>
              <p:cNvPr id="89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3" name="グループ化 92"/>
          <p:cNvGrpSpPr/>
          <p:nvPr/>
        </p:nvGrpSpPr>
        <p:grpSpPr>
          <a:xfrm>
            <a:off x="6075476" y="2768802"/>
            <a:ext cx="1551007" cy="1551007"/>
            <a:chOff x="7759397" y="2809911"/>
            <a:chExt cx="1551007" cy="1551007"/>
          </a:xfrm>
        </p:grpSpPr>
        <p:sp>
          <p:nvSpPr>
            <p:cNvPr id="94" name="星: 16 pt 93"/>
            <p:cNvSpPr/>
            <p:nvPr/>
          </p:nvSpPr>
          <p:spPr bwMode="auto">
            <a:xfrm>
              <a:off x="8160624" y="3212789"/>
              <a:ext cx="745252" cy="745250"/>
            </a:xfrm>
            <a:prstGeom prst="star16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ローチャート: 処理 94"/>
            <p:cNvSpPr/>
            <p:nvPr/>
          </p:nvSpPr>
          <p:spPr bwMode="auto">
            <a:xfrm>
              <a:off x="8658091" y="3937298"/>
              <a:ext cx="480374" cy="65481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フローチャート: 処理 95"/>
            <p:cNvSpPr/>
            <p:nvPr/>
          </p:nvSpPr>
          <p:spPr bwMode="auto">
            <a:xfrm>
              <a:off x="7923330" y="3203975"/>
              <a:ext cx="540060" cy="65481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7" name="グループ化 96"/>
            <p:cNvGrpSpPr/>
            <p:nvPr/>
          </p:nvGrpSpPr>
          <p:grpSpPr>
            <a:xfrm>
              <a:off x="7759397" y="2809911"/>
              <a:ext cx="1551007" cy="1551007"/>
              <a:chOff x="3197139" y="4547037"/>
              <a:chExt cx="1551007" cy="1551007"/>
            </a:xfrm>
          </p:grpSpPr>
          <p:sp>
            <p:nvSpPr>
              <p:cNvPr id="101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禁止 79"/>
              <p:cNvSpPr/>
              <p:nvPr/>
            </p:nvSpPr>
            <p:spPr bwMode="auto">
              <a:xfrm>
                <a:off x="3197139" y="4547037"/>
                <a:ext cx="1551007" cy="1551007"/>
              </a:xfrm>
              <a:prstGeom prst="noSmoking">
                <a:avLst>
                  <a:gd name="adj" fmla="val 8481"/>
                </a:avLst>
              </a:prstGeom>
              <a:solidFill>
                <a:srgbClr val="FF0000">
                  <a:alpha val="30000"/>
                </a:srgb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禁止 79"/>
            <p:cNvSpPr/>
            <p:nvPr/>
          </p:nvSpPr>
          <p:spPr bwMode="auto">
            <a:xfrm>
              <a:off x="7759397" y="280991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: 図形 98"/>
            <p:cNvSpPr/>
            <p:nvPr/>
          </p:nvSpPr>
          <p:spPr bwMode="auto">
            <a:xfrm rot="5400000">
              <a:off x="8146468" y="3025842"/>
              <a:ext cx="798804" cy="1155069"/>
            </a:xfrm>
            <a:custGeom>
              <a:avLst/>
              <a:gdLst>
                <a:gd name="connsiteX0" fmla="*/ 393315 w 1115803"/>
                <a:gd name="connsiteY0" fmla="*/ 1204113 h 1613450"/>
                <a:gd name="connsiteX1" fmla="*/ 393315 w 1115803"/>
                <a:gd name="connsiteY1" fmla="*/ 930844 h 1613450"/>
                <a:gd name="connsiteX2" fmla="*/ 710815 w 1115803"/>
                <a:gd name="connsiteY2" fmla="*/ 930844 h 1613450"/>
                <a:gd name="connsiteX3" fmla="*/ 710815 w 1115803"/>
                <a:gd name="connsiteY3" fmla="*/ 1204113 h 1613450"/>
                <a:gd name="connsiteX4" fmla="*/ 596036 w 1115803"/>
                <a:gd name="connsiteY4" fmla="*/ 1253507 h 1613450"/>
                <a:gd name="connsiteX5" fmla="*/ 596036 w 1115803"/>
                <a:gd name="connsiteY5" fmla="*/ 1308909 h 1613450"/>
                <a:gd name="connsiteX6" fmla="*/ 811262 w 1115803"/>
                <a:gd name="connsiteY6" fmla="*/ 1524135 h 1613450"/>
                <a:gd name="connsiteX7" fmla="*/ 1026488 w 1115803"/>
                <a:gd name="connsiteY7" fmla="*/ 1308909 h 1613450"/>
                <a:gd name="connsiteX8" fmla="*/ 1026488 w 1115803"/>
                <a:gd name="connsiteY8" fmla="*/ 537817 h 1613450"/>
                <a:gd name="connsiteX9" fmla="*/ 1115803 w 1115803"/>
                <a:gd name="connsiteY9" fmla="*/ 537817 h 1613450"/>
                <a:gd name="connsiteX10" fmla="*/ 1115803 w 1115803"/>
                <a:gd name="connsiteY10" fmla="*/ 1308909 h 1613450"/>
                <a:gd name="connsiteX11" fmla="*/ 811262 w 1115803"/>
                <a:gd name="connsiteY11" fmla="*/ 1613450 h 1613450"/>
                <a:gd name="connsiteX12" fmla="*/ 506721 w 1115803"/>
                <a:gd name="connsiteY12" fmla="*/ 1308909 h 1613450"/>
                <a:gd name="connsiteX13" fmla="*/ 506721 w 1115803"/>
                <a:gd name="connsiteY13" fmla="*/ 1252916 h 1613450"/>
                <a:gd name="connsiteX14" fmla="*/ 0 w 1115803"/>
                <a:gd name="connsiteY14" fmla="*/ 1075634 h 1613450"/>
                <a:gd name="connsiteX15" fmla="*/ 0 w 1115803"/>
                <a:gd name="connsiteY15" fmla="*/ 304543 h 1613450"/>
                <a:gd name="connsiteX16" fmla="*/ 304541 w 1115803"/>
                <a:gd name="connsiteY16" fmla="*/ 0 h 1613450"/>
                <a:gd name="connsiteX17" fmla="*/ 609082 w 1115803"/>
                <a:gd name="connsiteY17" fmla="*/ 304543 h 1613450"/>
                <a:gd name="connsiteX18" fmla="*/ 609082 w 1115803"/>
                <a:gd name="connsiteY18" fmla="*/ 336699 h 1613450"/>
                <a:gd name="connsiteX19" fmla="*/ 710817 w 1115803"/>
                <a:gd name="connsiteY19" fmla="*/ 380480 h 1613450"/>
                <a:gd name="connsiteX20" fmla="*/ 710817 w 1115803"/>
                <a:gd name="connsiteY20" fmla="*/ 653749 h 1613450"/>
                <a:gd name="connsiteX21" fmla="*/ 640861 w 1115803"/>
                <a:gd name="connsiteY21" fmla="*/ 653749 h 1613450"/>
                <a:gd name="connsiteX22" fmla="*/ 640861 w 1115803"/>
                <a:gd name="connsiteY22" fmla="*/ 830375 h 1613450"/>
                <a:gd name="connsiteX23" fmla="*/ 599624 w 1115803"/>
                <a:gd name="connsiteY23" fmla="*/ 830375 h 1613450"/>
                <a:gd name="connsiteX24" fmla="*/ 599624 w 1115803"/>
                <a:gd name="connsiteY24" fmla="*/ 653749 h 1613450"/>
                <a:gd name="connsiteX25" fmla="*/ 505550 w 1115803"/>
                <a:gd name="connsiteY25" fmla="*/ 653749 h 1613450"/>
                <a:gd name="connsiteX26" fmla="*/ 505550 w 1115803"/>
                <a:gd name="connsiteY26" fmla="*/ 830375 h 1613450"/>
                <a:gd name="connsiteX27" fmla="*/ 464313 w 1115803"/>
                <a:gd name="connsiteY27" fmla="*/ 830375 h 1613450"/>
                <a:gd name="connsiteX28" fmla="*/ 464313 w 1115803"/>
                <a:gd name="connsiteY28" fmla="*/ 653749 h 1613450"/>
                <a:gd name="connsiteX29" fmla="*/ 393315 w 1115803"/>
                <a:gd name="connsiteY29" fmla="*/ 653749 h 1613450"/>
                <a:gd name="connsiteX30" fmla="*/ 393315 w 1115803"/>
                <a:gd name="connsiteY30" fmla="*/ 380480 h 1613450"/>
                <a:gd name="connsiteX31" fmla="*/ 519767 w 1115803"/>
                <a:gd name="connsiteY31" fmla="*/ 326063 h 1613450"/>
                <a:gd name="connsiteX32" fmla="*/ 519767 w 1115803"/>
                <a:gd name="connsiteY32" fmla="*/ 304543 h 1613450"/>
                <a:gd name="connsiteX33" fmla="*/ 304541 w 1115803"/>
                <a:gd name="connsiteY33" fmla="*/ 89317 h 1613450"/>
                <a:gd name="connsiteX34" fmla="*/ 89315 w 1115803"/>
                <a:gd name="connsiteY34" fmla="*/ 304543 h 1613450"/>
                <a:gd name="connsiteX35" fmla="*/ 89315 w 1115803"/>
                <a:gd name="connsiteY35" fmla="*/ 1075634 h 161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15803" h="1613450">
                  <a:moveTo>
                    <a:pt x="393315" y="1204113"/>
                  </a:moveTo>
                  <a:lnTo>
                    <a:pt x="393315" y="930844"/>
                  </a:lnTo>
                  <a:lnTo>
                    <a:pt x="710815" y="930844"/>
                  </a:lnTo>
                  <a:lnTo>
                    <a:pt x="710815" y="1204113"/>
                  </a:lnTo>
                  <a:lnTo>
                    <a:pt x="596036" y="1253507"/>
                  </a:lnTo>
                  <a:lnTo>
                    <a:pt x="596036" y="1308909"/>
                  </a:lnTo>
                  <a:cubicBezTo>
                    <a:pt x="596036" y="1427775"/>
                    <a:pt x="692396" y="1524135"/>
                    <a:pt x="811262" y="1524135"/>
                  </a:cubicBezTo>
                  <a:cubicBezTo>
                    <a:pt x="930128" y="1524135"/>
                    <a:pt x="1026488" y="1427775"/>
                    <a:pt x="1026488" y="1308909"/>
                  </a:cubicBezTo>
                  <a:lnTo>
                    <a:pt x="1026488" y="537817"/>
                  </a:lnTo>
                  <a:lnTo>
                    <a:pt x="1115803" y="537817"/>
                  </a:lnTo>
                  <a:lnTo>
                    <a:pt x="1115803" y="1308909"/>
                  </a:lnTo>
                  <a:cubicBezTo>
                    <a:pt x="1115803" y="1477102"/>
                    <a:pt x="979455" y="1613450"/>
                    <a:pt x="811262" y="1613450"/>
                  </a:cubicBezTo>
                  <a:cubicBezTo>
                    <a:pt x="643069" y="1613450"/>
                    <a:pt x="506721" y="1477102"/>
                    <a:pt x="506721" y="1308909"/>
                  </a:cubicBezTo>
                  <a:lnTo>
                    <a:pt x="506721" y="1252916"/>
                  </a:lnTo>
                  <a:close/>
                  <a:moveTo>
                    <a:pt x="0" y="1075634"/>
                  </a:moveTo>
                  <a:lnTo>
                    <a:pt x="0" y="304543"/>
                  </a:lnTo>
                  <a:cubicBezTo>
                    <a:pt x="0" y="136349"/>
                    <a:pt x="136348" y="0"/>
                    <a:pt x="304541" y="0"/>
                  </a:cubicBezTo>
                  <a:cubicBezTo>
                    <a:pt x="472734" y="0"/>
                    <a:pt x="609082" y="136349"/>
                    <a:pt x="609082" y="304543"/>
                  </a:cubicBezTo>
                  <a:lnTo>
                    <a:pt x="609082" y="336699"/>
                  </a:lnTo>
                  <a:lnTo>
                    <a:pt x="710817" y="380480"/>
                  </a:lnTo>
                  <a:lnTo>
                    <a:pt x="710817" y="653749"/>
                  </a:lnTo>
                  <a:lnTo>
                    <a:pt x="640861" y="653749"/>
                  </a:lnTo>
                  <a:lnTo>
                    <a:pt x="640861" y="830375"/>
                  </a:lnTo>
                  <a:lnTo>
                    <a:pt x="599624" y="830375"/>
                  </a:lnTo>
                  <a:lnTo>
                    <a:pt x="599624" y="653749"/>
                  </a:lnTo>
                  <a:lnTo>
                    <a:pt x="505550" y="653749"/>
                  </a:lnTo>
                  <a:lnTo>
                    <a:pt x="505550" y="830375"/>
                  </a:lnTo>
                  <a:lnTo>
                    <a:pt x="464313" y="830375"/>
                  </a:lnTo>
                  <a:lnTo>
                    <a:pt x="464313" y="653749"/>
                  </a:lnTo>
                  <a:lnTo>
                    <a:pt x="393315" y="653749"/>
                  </a:lnTo>
                  <a:lnTo>
                    <a:pt x="393315" y="380480"/>
                  </a:lnTo>
                  <a:lnTo>
                    <a:pt x="519767" y="326063"/>
                  </a:lnTo>
                  <a:lnTo>
                    <a:pt x="519767" y="304543"/>
                  </a:lnTo>
                  <a:cubicBezTo>
                    <a:pt x="519767" y="185677"/>
                    <a:pt x="423407" y="89317"/>
                    <a:pt x="304541" y="89317"/>
                  </a:cubicBezTo>
                  <a:cubicBezTo>
                    <a:pt x="185675" y="89317"/>
                    <a:pt x="89315" y="185677"/>
                    <a:pt x="89315" y="304543"/>
                  </a:cubicBezTo>
                  <a:lnTo>
                    <a:pt x="89315" y="107563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禁止 79"/>
            <p:cNvSpPr/>
            <p:nvPr/>
          </p:nvSpPr>
          <p:spPr bwMode="auto">
            <a:xfrm>
              <a:off x="7759397" y="280991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438833" y="4692360"/>
            <a:ext cx="1551007" cy="1551007"/>
            <a:chOff x="206998" y="1548967"/>
            <a:chExt cx="1551007" cy="1551007"/>
          </a:xfrm>
        </p:grpSpPr>
        <p:sp>
          <p:nvSpPr>
            <p:cNvPr id="104" name="禁止 77"/>
            <p:cNvSpPr/>
            <p:nvPr/>
          </p:nvSpPr>
          <p:spPr bwMode="auto">
            <a:xfrm>
              <a:off x="206998" y="154896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5" name="グループ化 104"/>
            <p:cNvGrpSpPr/>
            <p:nvPr/>
          </p:nvGrpSpPr>
          <p:grpSpPr>
            <a:xfrm>
              <a:off x="435218" y="1733788"/>
              <a:ext cx="1094566" cy="1008212"/>
              <a:chOff x="2239870" y="2318176"/>
              <a:chExt cx="1334494" cy="1229212"/>
            </a:xfrm>
          </p:grpSpPr>
          <p:grpSp>
            <p:nvGrpSpPr>
              <p:cNvPr id="107" name="グループ化 106"/>
              <p:cNvGrpSpPr/>
              <p:nvPr/>
            </p:nvGrpSpPr>
            <p:grpSpPr>
              <a:xfrm>
                <a:off x="2567735" y="2318176"/>
                <a:ext cx="588895" cy="1229212"/>
                <a:chOff x="5721915" y="5046251"/>
                <a:chExt cx="495055" cy="1033339"/>
              </a:xfrm>
            </p:grpSpPr>
            <p:sp>
              <p:nvSpPr>
                <p:cNvPr id="119" name="フリーフォーム 274"/>
                <p:cNvSpPr/>
                <p:nvPr/>
              </p:nvSpPr>
              <p:spPr bwMode="auto">
                <a:xfrm>
                  <a:off x="5721915" y="5117032"/>
                  <a:ext cx="495055" cy="962558"/>
                </a:xfrm>
                <a:custGeom>
                  <a:avLst/>
                  <a:gdLst>
                    <a:gd name="connsiteX0" fmla="*/ 198693 w 495055"/>
                    <a:gd name="connsiteY0" fmla="*/ 0 h 962558"/>
                    <a:gd name="connsiteX1" fmla="*/ 288702 w 495055"/>
                    <a:gd name="connsiteY1" fmla="*/ 0 h 962558"/>
                    <a:gd name="connsiteX2" fmla="*/ 311205 w 495055"/>
                    <a:gd name="connsiteY2" fmla="*/ 22503 h 962558"/>
                    <a:gd name="connsiteX3" fmla="*/ 311205 w 495055"/>
                    <a:gd name="connsiteY3" fmla="*/ 87485 h 962558"/>
                    <a:gd name="connsiteX4" fmla="*/ 412544 w 495055"/>
                    <a:gd name="connsiteY4" fmla="*/ 87485 h 962558"/>
                    <a:gd name="connsiteX5" fmla="*/ 495055 w 495055"/>
                    <a:gd name="connsiteY5" fmla="*/ 169996 h 962558"/>
                    <a:gd name="connsiteX6" fmla="*/ 408695 w 495055"/>
                    <a:gd name="connsiteY6" fmla="*/ 962558 h 962558"/>
                    <a:gd name="connsiteX7" fmla="*/ 91440 w 495055"/>
                    <a:gd name="connsiteY7" fmla="*/ 957478 h 962558"/>
                    <a:gd name="connsiteX8" fmla="*/ 0 w 495055"/>
                    <a:gd name="connsiteY8" fmla="*/ 169996 h 962558"/>
                    <a:gd name="connsiteX9" fmla="*/ 82511 w 495055"/>
                    <a:gd name="connsiteY9" fmla="*/ 87485 h 962558"/>
                    <a:gd name="connsiteX10" fmla="*/ 176190 w 495055"/>
                    <a:gd name="connsiteY10" fmla="*/ 87485 h 962558"/>
                    <a:gd name="connsiteX11" fmla="*/ 176190 w 495055"/>
                    <a:gd name="connsiteY11" fmla="*/ 22503 h 962558"/>
                    <a:gd name="connsiteX12" fmla="*/ 198693 w 495055"/>
                    <a:gd name="connsiteY12" fmla="*/ 0 h 962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95055" h="962558">
                      <a:moveTo>
                        <a:pt x="198693" y="0"/>
                      </a:moveTo>
                      <a:lnTo>
                        <a:pt x="288702" y="0"/>
                      </a:lnTo>
                      <a:cubicBezTo>
                        <a:pt x="301130" y="0"/>
                        <a:pt x="311205" y="10075"/>
                        <a:pt x="311205" y="22503"/>
                      </a:cubicBezTo>
                      <a:lnTo>
                        <a:pt x="311205" y="87485"/>
                      </a:lnTo>
                      <a:lnTo>
                        <a:pt x="412544" y="87485"/>
                      </a:lnTo>
                      <a:cubicBezTo>
                        <a:pt x="458114" y="87485"/>
                        <a:pt x="495055" y="124426"/>
                        <a:pt x="495055" y="169996"/>
                      </a:cubicBezTo>
                      <a:lnTo>
                        <a:pt x="408695" y="962558"/>
                      </a:lnTo>
                      <a:lnTo>
                        <a:pt x="91440" y="957478"/>
                      </a:lnTo>
                      <a:lnTo>
                        <a:pt x="0" y="169996"/>
                      </a:lnTo>
                      <a:cubicBezTo>
                        <a:pt x="0" y="124426"/>
                        <a:pt x="36941" y="87485"/>
                        <a:pt x="82511" y="87485"/>
                      </a:cubicBezTo>
                      <a:lnTo>
                        <a:pt x="176190" y="87485"/>
                      </a:lnTo>
                      <a:lnTo>
                        <a:pt x="176190" y="22503"/>
                      </a:lnTo>
                      <a:cubicBezTo>
                        <a:pt x="176190" y="10075"/>
                        <a:pt x="186265" y="0"/>
                        <a:pt x="198693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/>
                <p:cNvSpPr/>
                <p:nvPr/>
              </p:nvSpPr>
              <p:spPr bwMode="auto">
                <a:xfrm>
                  <a:off x="5794551" y="5427571"/>
                  <a:ext cx="349783" cy="394763"/>
                </a:xfrm>
                <a:prstGeom prst="ellipse">
                  <a:avLst/>
                </a:prstGeom>
                <a:solidFill>
                  <a:srgbClr val="FFCCFF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テキスト ボックス 120"/>
                <p:cNvSpPr txBox="1"/>
                <p:nvPr/>
              </p:nvSpPr>
              <p:spPr>
                <a:xfrm>
                  <a:off x="5831917" y="5561023"/>
                  <a:ext cx="275051" cy="1278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solidFill>
                        <a:srgbClr val="FF3399"/>
                      </a:solidFill>
                      <a:latin typeface="+mj-ea"/>
                      <a:ea typeface="+mj-ea"/>
                    </a:rPr>
                    <a:t>SHAMPOO</a:t>
                  </a:r>
                  <a:endParaRPr kumimoji="1" lang="ja-JP" altLang="en-US" b="1" dirty="0">
                    <a:solidFill>
                      <a:srgbClr val="FF3399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22" name="片側の 2 つの角を丸めた四角形 277"/>
                <p:cNvSpPr/>
                <p:nvPr/>
              </p:nvSpPr>
              <p:spPr bwMode="auto">
                <a:xfrm>
                  <a:off x="5877517" y="5046251"/>
                  <a:ext cx="183850" cy="135015"/>
                </a:xfrm>
                <a:prstGeom prst="round2SameRect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" name="グループ化 107"/>
              <p:cNvGrpSpPr/>
              <p:nvPr/>
            </p:nvGrpSpPr>
            <p:grpSpPr>
              <a:xfrm>
                <a:off x="2239870" y="3082619"/>
                <a:ext cx="590142" cy="464769"/>
                <a:chOff x="2162690" y="3082619"/>
                <a:chExt cx="590142" cy="464769"/>
              </a:xfrm>
            </p:grpSpPr>
            <p:sp>
              <p:nvSpPr>
                <p:cNvPr id="115" name="正方形/長方形 114"/>
                <p:cNvSpPr/>
                <p:nvPr/>
              </p:nvSpPr>
              <p:spPr bwMode="auto">
                <a:xfrm>
                  <a:off x="2162690" y="3203975"/>
                  <a:ext cx="590142" cy="343413"/>
                </a:xfrm>
                <a:prstGeom prst="rect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片側の 2 つの角を丸めた四角形 277"/>
                <p:cNvSpPr/>
                <p:nvPr/>
              </p:nvSpPr>
              <p:spPr bwMode="auto">
                <a:xfrm>
                  <a:off x="2162690" y="3082619"/>
                  <a:ext cx="590141" cy="121356"/>
                </a:xfrm>
                <a:prstGeom prst="round2SameRect">
                  <a:avLst>
                    <a:gd name="adj1" fmla="val 34304"/>
                    <a:gd name="adj2" fmla="val 0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四角形: 角を丸くする 116"/>
                <p:cNvSpPr/>
                <p:nvPr/>
              </p:nvSpPr>
              <p:spPr bwMode="auto">
                <a:xfrm>
                  <a:off x="2252700" y="3299481"/>
                  <a:ext cx="401439" cy="138590"/>
                </a:xfrm>
                <a:prstGeom prst="roundRect">
                  <a:avLst/>
                </a:prstGeom>
                <a:solidFill>
                  <a:srgbClr val="FFD04B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テキスト ボックス 117"/>
                <p:cNvSpPr txBox="1"/>
                <p:nvPr/>
              </p:nvSpPr>
              <p:spPr>
                <a:xfrm>
                  <a:off x="2295678" y="3327399"/>
                  <a:ext cx="318238" cy="857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latin typeface="+mj-ea"/>
                      <a:ea typeface="+mj-ea"/>
                    </a:rPr>
                    <a:t>CREAM</a:t>
                  </a:r>
                  <a:endParaRPr kumimoji="1" lang="ja-JP" altLang="en-US" b="1" dirty="0"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109" name="グループ化 108"/>
              <p:cNvGrpSpPr/>
              <p:nvPr/>
            </p:nvGrpSpPr>
            <p:grpSpPr>
              <a:xfrm>
                <a:off x="2985469" y="2535066"/>
                <a:ext cx="588895" cy="1012322"/>
                <a:chOff x="3687354" y="2535066"/>
                <a:chExt cx="588895" cy="1012322"/>
              </a:xfrm>
            </p:grpSpPr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3687354" y="2535066"/>
                  <a:ext cx="588895" cy="1012322"/>
                  <a:chOff x="5721917" y="5046251"/>
                  <a:chExt cx="495055" cy="851010"/>
                </a:xfrm>
              </p:grpSpPr>
              <p:sp>
                <p:nvSpPr>
                  <p:cNvPr id="113" name="フリーフォーム 274"/>
                  <p:cNvSpPr/>
                  <p:nvPr/>
                </p:nvSpPr>
                <p:spPr bwMode="auto">
                  <a:xfrm>
                    <a:off x="5721917" y="5147727"/>
                    <a:ext cx="495055" cy="749534"/>
                  </a:xfrm>
                  <a:custGeom>
                    <a:avLst/>
                    <a:gdLst>
                      <a:gd name="connsiteX0" fmla="*/ 198693 w 495055"/>
                      <a:gd name="connsiteY0" fmla="*/ 0 h 962558"/>
                      <a:gd name="connsiteX1" fmla="*/ 288702 w 495055"/>
                      <a:gd name="connsiteY1" fmla="*/ 0 h 962558"/>
                      <a:gd name="connsiteX2" fmla="*/ 311205 w 495055"/>
                      <a:gd name="connsiteY2" fmla="*/ 22503 h 962558"/>
                      <a:gd name="connsiteX3" fmla="*/ 311205 w 495055"/>
                      <a:gd name="connsiteY3" fmla="*/ 87485 h 962558"/>
                      <a:gd name="connsiteX4" fmla="*/ 412544 w 495055"/>
                      <a:gd name="connsiteY4" fmla="*/ 87485 h 962558"/>
                      <a:gd name="connsiteX5" fmla="*/ 495055 w 495055"/>
                      <a:gd name="connsiteY5" fmla="*/ 169996 h 962558"/>
                      <a:gd name="connsiteX6" fmla="*/ 408695 w 495055"/>
                      <a:gd name="connsiteY6" fmla="*/ 962558 h 962558"/>
                      <a:gd name="connsiteX7" fmla="*/ 91440 w 495055"/>
                      <a:gd name="connsiteY7" fmla="*/ 957478 h 962558"/>
                      <a:gd name="connsiteX8" fmla="*/ 0 w 495055"/>
                      <a:gd name="connsiteY8" fmla="*/ 169996 h 962558"/>
                      <a:gd name="connsiteX9" fmla="*/ 82511 w 495055"/>
                      <a:gd name="connsiteY9" fmla="*/ 87485 h 962558"/>
                      <a:gd name="connsiteX10" fmla="*/ 176190 w 495055"/>
                      <a:gd name="connsiteY10" fmla="*/ 87485 h 962558"/>
                      <a:gd name="connsiteX11" fmla="*/ 176190 w 495055"/>
                      <a:gd name="connsiteY11" fmla="*/ 22503 h 962558"/>
                      <a:gd name="connsiteX12" fmla="*/ 198693 w 495055"/>
                      <a:gd name="connsiteY12" fmla="*/ 0 h 9625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95055" h="962558">
                        <a:moveTo>
                          <a:pt x="198693" y="0"/>
                        </a:moveTo>
                        <a:lnTo>
                          <a:pt x="288702" y="0"/>
                        </a:lnTo>
                        <a:cubicBezTo>
                          <a:pt x="301130" y="0"/>
                          <a:pt x="311205" y="10075"/>
                          <a:pt x="311205" y="22503"/>
                        </a:cubicBezTo>
                        <a:lnTo>
                          <a:pt x="311205" y="87485"/>
                        </a:lnTo>
                        <a:lnTo>
                          <a:pt x="412544" y="87485"/>
                        </a:lnTo>
                        <a:cubicBezTo>
                          <a:pt x="458114" y="87485"/>
                          <a:pt x="495055" y="124426"/>
                          <a:pt x="495055" y="169996"/>
                        </a:cubicBezTo>
                        <a:lnTo>
                          <a:pt x="408695" y="962558"/>
                        </a:lnTo>
                        <a:lnTo>
                          <a:pt x="91440" y="957478"/>
                        </a:lnTo>
                        <a:lnTo>
                          <a:pt x="0" y="169996"/>
                        </a:lnTo>
                        <a:cubicBezTo>
                          <a:pt x="0" y="124426"/>
                          <a:pt x="36941" y="87485"/>
                          <a:pt x="82511" y="87485"/>
                        </a:cubicBezTo>
                        <a:lnTo>
                          <a:pt x="176190" y="87485"/>
                        </a:lnTo>
                        <a:lnTo>
                          <a:pt x="176190" y="22503"/>
                        </a:lnTo>
                        <a:cubicBezTo>
                          <a:pt x="176190" y="10075"/>
                          <a:pt x="186265" y="0"/>
                          <a:pt x="198693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片側の 2 つの角を丸めた四角形 277"/>
                  <p:cNvSpPr/>
                  <p:nvPr/>
                </p:nvSpPr>
                <p:spPr bwMode="auto">
                  <a:xfrm>
                    <a:off x="5877517" y="5046251"/>
                    <a:ext cx="183850" cy="135015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フリーフォーム: 図形 110"/>
                <p:cNvSpPr/>
                <p:nvPr/>
              </p:nvSpPr>
              <p:spPr bwMode="auto">
                <a:xfrm>
                  <a:off x="3717925" y="2976967"/>
                  <a:ext cx="525174" cy="400800"/>
                </a:xfrm>
                <a:custGeom>
                  <a:avLst/>
                  <a:gdLst>
                    <a:gd name="connsiteX0" fmla="*/ 268953 w 530253"/>
                    <a:gd name="connsiteY0" fmla="*/ 0 h 400800"/>
                    <a:gd name="connsiteX1" fmla="*/ 454881 w 530253"/>
                    <a:gd name="connsiteY1" fmla="*/ 15749 h 400800"/>
                    <a:gd name="connsiteX2" fmla="*/ 530253 w 530253"/>
                    <a:gd name="connsiteY2" fmla="*/ 32912 h 400800"/>
                    <a:gd name="connsiteX3" fmla="*/ 481836 w 530253"/>
                    <a:gd name="connsiteY3" fmla="*/ 378913 h 400800"/>
                    <a:gd name="connsiteX4" fmla="*/ 454881 w 530253"/>
                    <a:gd name="connsiteY4" fmla="*/ 385052 h 400800"/>
                    <a:gd name="connsiteX5" fmla="*/ 268953 w 530253"/>
                    <a:gd name="connsiteY5" fmla="*/ 400800 h 400800"/>
                    <a:gd name="connsiteX6" fmla="*/ 83026 w 530253"/>
                    <a:gd name="connsiteY6" fmla="*/ 385052 h 400800"/>
                    <a:gd name="connsiteX7" fmla="*/ 51135 w 530253"/>
                    <a:gd name="connsiteY7" fmla="*/ 377790 h 400800"/>
                    <a:gd name="connsiteX8" fmla="*/ 0 w 530253"/>
                    <a:gd name="connsiteY8" fmla="*/ 34879 h 400800"/>
                    <a:gd name="connsiteX9" fmla="*/ 1888 w 530253"/>
                    <a:gd name="connsiteY9" fmla="*/ 34225 h 400800"/>
                    <a:gd name="connsiteX10" fmla="*/ 268953 w 530253"/>
                    <a:gd name="connsiteY10" fmla="*/ 0 h 400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0253" h="400800">
                      <a:moveTo>
                        <a:pt x="268953" y="0"/>
                      </a:moveTo>
                      <a:cubicBezTo>
                        <a:pt x="334904" y="0"/>
                        <a:pt x="397734" y="5608"/>
                        <a:pt x="454881" y="15749"/>
                      </a:cubicBezTo>
                      <a:lnTo>
                        <a:pt x="530253" y="32912"/>
                      </a:lnTo>
                      <a:lnTo>
                        <a:pt x="481836" y="378913"/>
                      </a:lnTo>
                      <a:lnTo>
                        <a:pt x="454881" y="385052"/>
                      </a:lnTo>
                      <a:cubicBezTo>
                        <a:pt x="397734" y="395193"/>
                        <a:pt x="334904" y="400800"/>
                        <a:pt x="268953" y="400800"/>
                      </a:cubicBezTo>
                      <a:cubicBezTo>
                        <a:pt x="203002" y="400800"/>
                        <a:pt x="140172" y="395193"/>
                        <a:pt x="83026" y="385052"/>
                      </a:cubicBezTo>
                      <a:lnTo>
                        <a:pt x="51135" y="377790"/>
                      </a:lnTo>
                      <a:lnTo>
                        <a:pt x="0" y="34879"/>
                      </a:lnTo>
                      <a:lnTo>
                        <a:pt x="1888" y="34225"/>
                      </a:lnTo>
                      <a:cubicBezTo>
                        <a:pt x="78123" y="12617"/>
                        <a:pt x="170026" y="0"/>
                        <a:pt x="26895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テキスト ボックス 111"/>
                <p:cNvSpPr txBox="1"/>
                <p:nvPr/>
              </p:nvSpPr>
              <p:spPr>
                <a:xfrm>
                  <a:off x="3826421" y="3073781"/>
                  <a:ext cx="303102" cy="2071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ja-JP" b="1" dirty="0">
                      <a:latin typeface="+mj-ea"/>
                      <a:ea typeface="+mj-ea"/>
                    </a:rPr>
                    <a:t>RINSE</a:t>
                  </a:r>
                  <a:endParaRPr kumimoji="1" lang="ja-JP" altLang="en-US" b="1" dirty="0"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106" name="禁止 79"/>
            <p:cNvSpPr/>
            <p:nvPr/>
          </p:nvSpPr>
          <p:spPr bwMode="auto">
            <a:xfrm>
              <a:off x="206998" y="154896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2289675" y="4728681"/>
            <a:ext cx="1551007" cy="1551007"/>
            <a:chOff x="3755972" y="1625167"/>
            <a:chExt cx="1551007" cy="1551007"/>
          </a:xfrm>
        </p:grpSpPr>
        <p:sp>
          <p:nvSpPr>
            <p:cNvPr id="124" name="禁止 77"/>
            <p:cNvSpPr/>
            <p:nvPr/>
          </p:nvSpPr>
          <p:spPr bwMode="auto">
            <a:xfrm>
              <a:off x="3755972" y="162516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" name="フリーフォーム: 図形 124"/>
            <p:cNvSpPr/>
            <p:nvPr/>
          </p:nvSpPr>
          <p:spPr bwMode="auto">
            <a:xfrm>
              <a:off x="3957178" y="1962123"/>
              <a:ext cx="1199148" cy="992684"/>
            </a:xfrm>
            <a:custGeom>
              <a:avLst/>
              <a:gdLst>
                <a:gd name="connsiteX0" fmla="*/ 604724 w 1550384"/>
                <a:gd name="connsiteY0" fmla="*/ 927177 h 1283446"/>
                <a:gd name="connsiteX1" fmla="*/ 558664 w 1550384"/>
                <a:gd name="connsiteY1" fmla="*/ 982364 h 1283446"/>
                <a:gd name="connsiteX2" fmla="*/ 604725 w 1550384"/>
                <a:gd name="connsiteY2" fmla="*/ 1037551 h 1283446"/>
                <a:gd name="connsiteX3" fmla="*/ 650786 w 1550384"/>
                <a:gd name="connsiteY3" fmla="*/ 982364 h 1283446"/>
                <a:gd name="connsiteX4" fmla="*/ 604724 w 1550384"/>
                <a:gd name="connsiteY4" fmla="*/ 927177 h 1283446"/>
                <a:gd name="connsiteX5" fmla="*/ 826909 w 1550384"/>
                <a:gd name="connsiteY5" fmla="*/ 927177 h 1283446"/>
                <a:gd name="connsiteX6" fmla="*/ 780848 w 1550384"/>
                <a:gd name="connsiteY6" fmla="*/ 982364 h 1283446"/>
                <a:gd name="connsiteX7" fmla="*/ 826909 w 1550384"/>
                <a:gd name="connsiteY7" fmla="*/ 1037551 h 1283446"/>
                <a:gd name="connsiteX8" fmla="*/ 872970 w 1550384"/>
                <a:gd name="connsiteY8" fmla="*/ 982364 h 1283446"/>
                <a:gd name="connsiteX9" fmla="*/ 826909 w 1550384"/>
                <a:gd name="connsiteY9" fmla="*/ 927177 h 1283446"/>
                <a:gd name="connsiteX10" fmla="*/ 718440 w 1550384"/>
                <a:gd name="connsiteY10" fmla="*/ 737502 h 1283446"/>
                <a:gd name="connsiteX11" fmla="*/ 750537 w 1550384"/>
                <a:gd name="connsiteY11" fmla="*/ 766691 h 1283446"/>
                <a:gd name="connsiteX12" fmla="*/ 789091 w 1550384"/>
                <a:gd name="connsiteY12" fmla="*/ 746803 h 1283446"/>
                <a:gd name="connsiteX13" fmla="*/ 812537 w 1550384"/>
                <a:gd name="connsiteY13" fmla="*/ 783303 h 1283446"/>
                <a:gd name="connsiteX14" fmla="*/ 854927 w 1550384"/>
                <a:gd name="connsiteY14" fmla="*/ 774073 h 1283446"/>
                <a:gd name="connsiteX15" fmla="*/ 868127 w 1550384"/>
                <a:gd name="connsiteY15" fmla="*/ 815399 h 1283446"/>
                <a:gd name="connsiteX16" fmla="*/ 911461 w 1550384"/>
                <a:gd name="connsiteY16" fmla="*/ 817454 h 1283446"/>
                <a:gd name="connsiteX17" fmla="*/ 913515 w 1550384"/>
                <a:gd name="connsiteY17" fmla="*/ 860787 h 1283446"/>
                <a:gd name="connsiteX18" fmla="*/ 954842 w 1550384"/>
                <a:gd name="connsiteY18" fmla="*/ 873989 h 1283446"/>
                <a:gd name="connsiteX19" fmla="*/ 945611 w 1550384"/>
                <a:gd name="connsiteY19" fmla="*/ 916377 h 1283446"/>
                <a:gd name="connsiteX20" fmla="*/ 982112 w 1550384"/>
                <a:gd name="connsiteY20" fmla="*/ 939823 h 1283446"/>
                <a:gd name="connsiteX21" fmla="*/ 962223 w 1550384"/>
                <a:gd name="connsiteY21" fmla="*/ 978377 h 1283446"/>
                <a:gd name="connsiteX22" fmla="*/ 991412 w 1550384"/>
                <a:gd name="connsiteY22" fmla="*/ 1010473 h 1283446"/>
                <a:gd name="connsiteX23" fmla="*/ 962223 w 1550384"/>
                <a:gd name="connsiteY23" fmla="*/ 1042570 h 1283446"/>
                <a:gd name="connsiteX24" fmla="*/ 982111 w 1550384"/>
                <a:gd name="connsiteY24" fmla="*/ 1081125 h 1283446"/>
                <a:gd name="connsiteX25" fmla="*/ 945611 w 1550384"/>
                <a:gd name="connsiteY25" fmla="*/ 1104571 h 1283446"/>
                <a:gd name="connsiteX26" fmla="*/ 954841 w 1550384"/>
                <a:gd name="connsiteY26" fmla="*/ 1146960 h 1283446"/>
                <a:gd name="connsiteX27" fmla="*/ 913515 w 1550384"/>
                <a:gd name="connsiteY27" fmla="*/ 1160160 h 1283446"/>
                <a:gd name="connsiteX28" fmla="*/ 911461 w 1550384"/>
                <a:gd name="connsiteY28" fmla="*/ 1203495 h 1283446"/>
                <a:gd name="connsiteX29" fmla="*/ 868127 w 1550384"/>
                <a:gd name="connsiteY29" fmla="*/ 1205549 h 1283446"/>
                <a:gd name="connsiteX30" fmla="*/ 854927 w 1550384"/>
                <a:gd name="connsiteY30" fmla="*/ 1246875 h 1283446"/>
                <a:gd name="connsiteX31" fmla="*/ 812537 w 1550384"/>
                <a:gd name="connsiteY31" fmla="*/ 1237644 h 1283446"/>
                <a:gd name="connsiteX32" fmla="*/ 789091 w 1550384"/>
                <a:gd name="connsiteY32" fmla="*/ 1274144 h 1283446"/>
                <a:gd name="connsiteX33" fmla="*/ 750536 w 1550384"/>
                <a:gd name="connsiteY33" fmla="*/ 1254257 h 1283446"/>
                <a:gd name="connsiteX34" fmla="*/ 718440 w 1550384"/>
                <a:gd name="connsiteY34" fmla="*/ 1283446 h 1283446"/>
                <a:gd name="connsiteX35" fmla="*/ 686344 w 1550384"/>
                <a:gd name="connsiteY35" fmla="*/ 1254257 h 1283446"/>
                <a:gd name="connsiteX36" fmla="*/ 647790 w 1550384"/>
                <a:gd name="connsiteY36" fmla="*/ 1274145 h 1283446"/>
                <a:gd name="connsiteX37" fmla="*/ 624344 w 1550384"/>
                <a:gd name="connsiteY37" fmla="*/ 1237644 h 1283446"/>
                <a:gd name="connsiteX38" fmla="*/ 581955 w 1550384"/>
                <a:gd name="connsiteY38" fmla="*/ 1246874 h 1283446"/>
                <a:gd name="connsiteX39" fmla="*/ 568754 w 1550384"/>
                <a:gd name="connsiteY39" fmla="*/ 1205549 h 1283446"/>
                <a:gd name="connsiteX40" fmla="*/ 525420 w 1550384"/>
                <a:gd name="connsiteY40" fmla="*/ 1203494 h 1283446"/>
                <a:gd name="connsiteX41" fmla="*/ 523366 w 1550384"/>
                <a:gd name="connsiteY41" fmla="*/ 1160161 h 1283446"/>
                <a:gd name="connsiteX42" fmla="*/ 482039 w 1550384"/>
                <a:gd name="connsiteY42" fmla="*/ 1146960 h 1283446"/>
                <a:gd name="connsiteX43" fmla="*/ 491270 w 1550384"/>
                <a:gd name="connsiteY43" fmla="*/ 1104570 h 1283446"/>
                <a:gd name="connsiteX44" fmla="*/ 454769 w 1550384"/>
                <a:gd name="connsiteY44" fmla="*/ 1081125 h 1283446"/>
                <a:gd name="connsiteX45" fmla="*/ 474658 w 1550384"/>
                <a:gd name="connsiteY45" fmla="*/ 1042570 h 1283446"/>
                <a:gd name="connsiteX46" fmla="*/ 445468 w 1550384"/>
                <a:gd name="connsiteY46" fmla="*/ 1010474 h 1283446"/>
                <a:gd name="connsiteX47" fmla="*/ 474657 w 1550384"/>
                <a:gd name="connsiteY47" fmla="*/ 978378 h 1283446"/>
                <a:gd name="connsiteX48" fmla="*/ 454769 w 1550384"/>
                <a:gd name="connsiteY48" fmla="*/ 939823 h 1283446"/>
                <a:gd name="connsiteX49" fmla="*/ 491270 w 1550384"/>
                <a:gd name="connsiteY49" fmla="*/ 916377 h 1283446"/>
                <a:gd name="connsiteX50" fmla="*/ 482039 w 1550384"/>
                <a:gd name="connsiteY50" fmla="*/ 873989 h 1283446"/>
                <a:gd name="connsiteX51" fmla="*/ 523365 w 1550384"/>
                <a:gd name="connsiteY51" fmla="*/ 860788 h 1283446"/>
                <a:gd name="connsiteX52" fmla="*/ 525420 w 1550384"/>
                <a:gd name="connsiteY52" fmla="*/ 817453 h 1283446"/>
                <a:gd name="connsiteX53" fmla="*/ 568754 w 1550384"/>
                <a:gd name="connsiteY53" fmla="*/ 815399 h 1283446"/>
                <a:gd name="connsiteX54" fmla="*/ 581955 w 1550384"/>
                <a:gd name="connsiteY54" fmla="*/ 774073 h 1283446"/>
                <a:gd name="connsiteX55" fmla="*/ 624343 w 1550384"/>
                <a:gd name="connsiteY55" fmla="*/ 783303 h 1283446"/>
                <a:gd name="connsiteX56" fmla="*/ 647790 w 1550384"/>
                <a:gd name="connsiteY56" fmla="*/ 746803 h 1283446"/>
                <a:gd name="connsiteX57" fmla="*/ 686344 w 1550384"/>
                <a:gd name="connsiteY57" fmla="*/ 766692 h 1283446"/>
                <a:gd name="connsiteX58" fmla="*/ 1400683 w 1550384"/>
                <a:gd name="connsiteY58" fmla="*/ 473518 h 1283446"/>
                <a:gd name="connsiteX59" fmla="*/ 1255898 w 1550384"/>
                <a:gd name="connsiteY59" fmla="*/ 485119 h 1283446"/>
                <a:gd name="connsiteX60" fmla="*/ 1286724 w 1550384"/>
                <a:gd name="connsiteY60" fmla="*/ 578973 h 1283446"/>
                <a:gd name="connsiteX61" fmla="*/ 1385193 w 1550384"/>
                <a:gd name="connsiteY61" fmla="*/ 571083 h 1283446"/>
                <a:gd name="connsiteX62" fmla="*/ 1400683 w 1550384"/>
                <a:gd name="connsiteY62" fmla="*/ 473518 h 1283446"/>
                <a:gd name="connsiteX63" fmla="*/ 1058567 w 1550384"/>
                <a:gd name="connsiteY63" fmla="*/ 381848 h 1283446"/>
                <a:gd name="connsiteX64" fmla="*/ 1023200 w 1550384"/>
                <a:gd name="connsiteY64" fmla="*/ 474087 h 1283446"/>
                <a:gd name="connsiteX65" fmla="*/ 1104532 w 1550384"/>
                <a:gd name="connsiteY65" fmla="*/ 530155 h 1283446"/>
                <a:gd name="connsiteX66" fmla="*/ 1178155 w 1550384"/>
                <a:gd name="connsiteY66" fmla="*/ 464288 h 1283446"/>
                <a:gd name="connsiteX67" fmla="*/ 258430 w 1550384"/>
                <a:gd name="connsiteY67" fmla="*/ 308526 h 1283446"/>
                <a:gd name="connsiteX68" fmla="*/ 215238 w 1550384"/>
                <a:gd name="connsiteY68" fmla="*/ 317246 h 1283446"/>
                <a:gd name="connsiteX69" fmla="*/ 147465 w 1550384"/>
                <a:gd name="connsiteY69" fmla="*/ 419490 h 1283446"/>
                <a:gd name="connsiteX70" fmla="*/ 369394 w 1550384"/>
                <a:gd name="connsiteY70" fmla="*/ 419489 h 1283446"/>
                <a:gd name="connsiteX71" fmla="*/ 258430 w 1550384"/>
                <a:gd name="connsiteY71" fmla="*/ 308526 h 1283446"/>
                <a:gd name="connsiteX72" fmla="*/ 520080 w 1550384"/>
                <a:gd name="connsiteY72" fmla="*/ 235562 h 1283446"/>
                <a:gd name="connsiteX73" fmla="*/ 478314 w 1550384"/>
                <a:gd name="connsiteY73" fmla="*/ 249607 h 1283446"/>
                <a:gd name="connsiteX74" fmla="*/ 437699 w 1550384"/>
                <a:gd name="connsiteY74" fmla="*/ 401186 h 1283446"/>
                <a:gd name="connsiteX75" fmla="*/ 629893 w 1550384"/>
                <a:gd name="connsiteY75" fmla="*/ 290222 h 1283446"/>
                <a:gd name="connsiteX76" fmla="*/ 520080 w 1550384"/>
                <a:gd name="connsiteY76" fmla="*/ 235562 h 1283446"/>
                <a:gd name="connsiteX77" fmla="*/ 1195370 w 1550384"/>
                <a:gd name="connsiteY77" fmla="*/ 183456 h 1283446"/>
                <a:gd name="connsiteX78" fmla="*/ 1237110 w 1550384"/>
                <a:gd name="connsiteY78" fmla="*/ 221417 h 1283446"/>
                <a:gd name="connsiteX79" fmla="*/ 1287255 w 1550384"/>
                <a:gd name="connsiteY79" fmla="*/ 195552 h 1283446"/>
                <a:gd name="connsiteX80" fmla="*/ 1317750 w 1550384"/>
                <a:gd name="connsiteY80" fmla="*/ 243025 h 1283446"/>
                <a:gd name="connsiteX81" fmla="*/ 1372878 w 1550384"/>
                <a:gd name="connsiteY81" fmla="*/ 231019 h 1283446"/>
                <a:gd name="connsiteX82" fmla="*/ 1390046 w 1550384"/>
                <a:gd name="connsiteY82" fmla="*/ 284763 h 1283446"/>
                <a:gd name="connsiteX83" fmla="*/ 1446404 w 1550384"/>
                <a:gd name="connsiteY83" fmla="*/ 287436 h 1283446"/>
                <a:gd name="connsiteX84" fmla="*/ 1449075 w 1550384"/>
                <a:gd name="connsiteY84" fmla="*/ 343795 h 1283446"/>
                <a:gd name="connsiteX85" fmla="*/ 1502822 w 1550384"/>
                <a:gd name="connsiteY85" fmla="*/ 360962 h 1283446"/>
                <a:gd name="connsiteX86" fmla="*/ 1490816 w 1550384"/>
                <a:gd name="connsiteY86" fmla="*/ 416091 h 1283446"/>
                <a:gd name="connsiteX87" fmla="*/ 1538288 w 1550384"/>
                <a:gd name="connsiteY87" fmla="*/ 446585 h 1283446"/>
                <a:gd name="connsiteX88" fmla="*/ 1512424 w 1550384"/>
                <a:gd name="connsiteY88" fmla="*/ 496729 h 1283446"/>
                <a:gd name="connsiteX89" fmla="*/ 1550384 w 1550384"/>
                <a:gd name="connsiteY89" fmla="*/ 538469 h 1283446"/>
                <a:gd name="connsiteX90" fmla="*/ 1512423 w 1550384"/>
                <a:gd name="connsiteY90" fmla="*/ 580208 h 1283446"/>
                <a:gd name="connsiteX91" fmla="*/ 1538287 w 1550384"/>
                <a:gd name="connsiteY91" fmla="*/ 630354 h 1283446"/>
                <a:gd name="connsiteX92" fmla="*/ 1490815 w 1550384"/>
                <a:gd name="connsiteY92" fmla="*/ 660848 h 1283446"/>
                <a:gd name="connsiteX93" fmla="*/ 1502821 w 1550384"/>
                <a:gd name="connsiteY93" fmla="*/ 715976 h 1283446"/>
                <a:gd name="connsiteX94" fmla="*/ 1449077 w 1550384"/>
                <a:gd name="connsiteY94" fmla="*/ 733144 h 1283446"/>
                <a:gd name="connsiteX95" fmla="*/ 1446403 w 1550384"/>
                <a:gd name="connsiteY95" fmla="*/ 789502 h 1283446"/>
                <a:gd name="connsiteX96" fmla="*/ 1390045 w 1550384"/>
                <a:gd name="connsiteY96" fmla="*/ 792174 h 1283446"/>
                <a:gd name="connsiteX97" fmla="*/ 1372878 w 1550384"/>
                <a:gd name="connsiteY97" fmla="*/ 845920 h 1283446"/>
                <a:gd name="connsiteX98" fmla="*/ 1317748 w 1550384"/>
                <a:gd name="connsiteY98" fmla="*/ 833914 h 1283446"/>
                <a:gd name="connsiteX99" fmla="*/ 1287256 w 1550384"/>
                <a:gd name="connsiteY99" fmla="*/ 881386 h 1283446"/>
                <a:gd name="connsiteX100" fmla="*/ 1237111 w 1550384"/>
                <a:gd name="connsiteY100" fmla="*/ 855522 h 1283446"/>
                <a:gd name="connsiteX101" fmla="*/ 1195371 w 1550384"/>
                <a:gd name="connsiteY101" fmla="*/ 893483 h 1283446"/>
                <a:gd name="connsiteX102" fmla="*/ 1153632 w 1550384"/>
                <a:gd name="connsiteY102" fmla="*/ 855521 h 1283446"/>
                <a:gd name="connsiteX103" fmla="*/ 1103486 w 1550384"/>
                <a:gd name="connsiteY103" fmla="*/ 881386 h 1283446"/>
                <a:gd name="connsiteX104" fmla="*/ 1072992 w 1550384"/>
                <a:gd name="connsiteY104" fmla="*/ 833914 h 1283446"/>
                <a:gd name="connsiteX105" fmla="*/ 1017864 w 1550384"/>
                <a:gd name="connsiteY105" fmla="*/ 845921 h 1283446"/>
                <a:gd name="connsiteX106" fmla="*/ 1000696 w 1550384"/>
                <a:gd name="connsiteY106" fmla="*/ 792175 h 1283446"/>
                <a:gd name="connsiteX107" fmla="*/ 944339 w 1550384"/>
                <a:gd name="connsiteY107" fmla="*/ 789502 h 1283446"/>
                <a:gd name="connsiteX108" fmla="*/ 941666 w 1550384"/>
                <a:gd name="connsiteY108" fmla="*/ 733144 h 1283446"/>
                <a:gd name="connsiteX109" fmla="*/ 887920 w 1550384"/>
                <a:gd name="connsiteY109" fmla="*/ 715976 h 1283446"/>
                <a:gd name="connsiteX110" fmla="*/ 899926 w 1550384"/>
                <a:gd name="connsiteY110" fmla="*/ 660847 h 1283446"/>
                <a:gd name="connsiteX111" fmla="*/ 852454 w 1550384"/>
                <a:gd name="connsiteY111" fmla="*/ 630354 h 1283446"/>
                <a:gd name="connsiteX112" fmla="*/ 878318 w 1550384"/>
                <a:gd name="connsiteY112" fmla="*/ 580210 h 1283446"/>
                <a:gd name="connsiteX113" fmla="*/ 840357 w 1550384"/>
                <a:gd name="connsiteY113" fmla="*/ 538470 h 1283446"/>
                <a:gd name="connsiteX114" fmla="*/ 878319 w 1550384"/>
                <a:gd name="connsiteY114" fmla="*/ 496730 h 1283446"/>
                <a:gd name="connsiteX115" fmla="*/ 852454 w 1550384"/>
                <a:gd name="connsiteY115" fmla="*/ 446584 h 1283446"/>
                <a:gd name="connsiteX116" fmla="*/ 899926 w 1550384"/>
                <a:gd name="connsiteY116" fmla="*/ 416090 h 1283446"/>
                <a:gd name="connsiteX117" fmla="*/ 887920 w 1550384"/>
                <a:gd name="connsiteY117" fmla="*/ 360962 h 1283446"/>
                <a:gd name="connsiteX118" fmla="*/ 941665 w 1550384"/>
                <a:gd name="connsiteY118" fmla="*/ 343794 h 1283446"/>
                <a:gd name="connsiteX119" fmla="*/ 944337 w 1550384"/>
                <a:gd name="connsiteY119" fmla="*/ 287437 h 1283446"/>
                <a:gd name="connsiteX120" fmla="*/ 1000696 w 1550384"/>
                <a:gd name="connsiteY120" fmla="*/ 284764 h 1283446"/>
                <a:gd name="connsiteX121" fmla="*/ 1017864 w 1550384"/>
                <a:gd name="connsiteY121" fmla="*/ 231018 h 1283446"/>
                <a:gd name="connsiteX122" fmla="*/ 1072993 w 1550384"/>
                <a:gd name="connsiteY122" fmla="*/ 243024 h 1283446"/>
                <a:gd name="connsiteX123" fmla="*/ 1103487 w 1550384"/>
                <a:gd name="connsiteY123" fmla="*/ 195552 h 1283446"/>
                <a:gd name="connsiteX124" fmla="*/ 1153630 w 1550384"/>
                <a:gd name="connsiteY124" fmla="*/ 221416 h 1283446"/>
                <a:gd name="connsiteX125" fmla="*/ 400071 w 1550384"/>
                <a:gd name="connsiteY125" fmla="*/ 0 h 1283446"/>
                <a:gd name="connsiteX126" fmla="*/ 447109 w 1550384"/>
                <a:gd name="connsiteY126" fmla="*/ 42778 h 1283446"/>
                <a:gd name="connsiteX127" fmla="*/ 503617 w 1550384"/>
                <a:gd name="connsiteY127" fmla="*/ 13631 h 1283446"/>
                <a:gd name="connsiteX128" fmla="*/ 537981 w 1550384"/>
                <a:gd name="connsiteY128" fmla="*/ 67128 h 1283446"/>
                <a:gd name="connsiteX129" fmla="*/ 600107 w 1550384"/>
                <a:gd name="connsiteY129" fmla="*/ 53598 h 1283446"/>
                <a:gd name="connsiteX130" fmla="*/ 619453 w 1550384"/>
                <a:gd name="connsiteY130" fmla="*/ 114166 h 1283446"/>
                <a:gd name="connsiteX131" fmla="*/ 682965 w 1550384"/>
                <a:gd name="connsiteY131" fmla="*/ 117178 h 1283446"/>
                <a:gd name="connsiteX132" fmla="*/ 685976 w 1550384"/>
                <a:gd name="connsiteY132" fmla="*/ 180689 h 1283446"/>
                <a:gd name="connsiteX133" fmla="*/ 746543 w 1550384"/>
                <a:gd name="connsiteY133" fmla="*/ 200035 h 1283446"/>
                <a:gd name="connsiteX134" fmla="*/ 733013 w 1550384"/>
                <a:gd name="connsiteY134" fmla="*/ 262159 h 1283446"/>
                <a:gd name="connsiteX135" fmla="*/ 786510 w 1550384"/>
                <a:gd name="connsiteY135" fmla="*/ 296525 h 1283446"/>
                <a:gd name="connsiteX136" fmla="*/ 757363 w 1550384"/>
                <a:gd name="connsiteY136" fmla="*/ 353034 h 1283446"/>
                <a:gd name="connsiteX137" fmla="*/ 800142 w 1550384"/>
                <a:gd name="connsiteY137" fmla="*/ 400070 h 1283446"/>
                <a:gd name="connsiteX138" fmla="*/ 757364 w 1550384"/>
                <a:gd name="connsiteY138" fmla="*/ 447108 h 1283446"/>
                <a:gd name="connsiteX139" fmla="*/ 786511 w 1550384"/>
                <a:gd name="connsiteY139" fmla="*/ 503618 h 1283446"/>
                <a:gd name="connsiteX140" fmla="*/ 733013 w 1550384"/>
                <a:gd name="connsiteY140" fmla="*/ 537980 h 1283446"/>
                <a:gd name="connsiteX141" fmla="*/ 746543 w 1550384"/>
                <a:gd name="connsiteY141" fmla="*/ 600106 h 1283446"/>
                <a:gd name="connsiteX142" fmla="*/ 685975 w 1550384"/>
                <a:gd name="connsiteY142" fmla="*/ 619453 h 1283446"/>
                <a:gd name="connsiteX143" fmla="*/ 682964 w 1550384"/>
                <a:gd name="connsiteY143" fmla="*/ 682964 h 1283446"/>
                <a:gd name="connsiteX144" fmla="*/ 619454 w 1550384"/>
                <a:gd name="connsiteY144" fmla="*/ 685977 h 1283446"/>
                <a:gd name="connsiteX145" fmla="*/ 600107 w 1550384"/>
                <a:gd name="connsiteY145" fmla="*/ 746542 h 1283446"/>
                <a:gd name="connsiteX146" fmla="*/ 537982 w 1550384"/>
                <a:gd name="connsiteY146" fmla="*/ 733013 h 1283446"/>
                <a:gd name="connsiteX147" fmla="*/ 503618 w 1550384"/>
                <a:gd name="connsiteY147" fmla="*/ 786510 h 1283446"/>
                <a:gd name="connsiteX148" fmla="*/ 447108 w 1550384"/>
                <a:gd name="connsiteY148" fmla="*/ 757363 h 1283446"/>
                <a:gd name="connsiteX149" fmla="*/ 400071 w 1550384"/>
                <a:gd name="connsiteY149" fmla="*/ 800141 h 1283446"/>
                <a:gd name="connsiteX150" fmla="*/ 353033 w 1550384"/>
                <a:gd name="connsiteY150" fmla="*/ 757363 h 1283446"/>
                <a:gd name="connsiteX151" fmla="*/ 296526 w 1550384"/>
                <a:gd name="connsiteY151" fmla="*/ 786509 h 1283446"/>
                <a:gd name="connsiteX152" fmla="*/ 262161 w 1550384"/>
                <a:gd name="connsiteY152" fmla="*/ 733013 h 1283446"/>
                <a:gd name="connsiteX153" fmla="*/ 200035 w 1550384"/>
                <a:gd name="connsiteY153" fmla="*/ 746542 h 1283446"/>
                <a:gd name="connsiteX154" fmla="*/ 180689 w 1550384"/>
                <a:gd name="connsiteY154" fmla="*/ 685975 h 1283446"/>
                <a:gd name="connsiteX155" fmla="*/ 117178 w 1550384"/>
                <a:gd name="connsiteY155" fmla="*/ 682965 h 1283446"/>
                <a:gd name="connsiteX156" fmla="*/ 114166 w 1550384"/>
                <a:gd name="connsiteY156" fmla="*/ 619453 h 1283446"/>
                <a:gd name="connsiteX157" fmla="*/ 53599 w 1550384"/>
                <a:gd name="connsiteY157" fmla="*/ 600106 h 1283446"/>
                <a:gd name="connsiteX158" fmla="*/ 67129 w 1550384"/>
                <a:gd name="connsiteY158" fmla="*/ 537982 h 1283446"/>
                <a:gd name="connsiteX159" fmla="*/ 13631 w 1550384"/>
                <a:gd name="connsiteY159" fmla="*/ 503617 h 1283446"/>
                <a:gd name="connsiteX160" fmla="*/ 42779 w 1550384"/>
                <a:gd name="connsiteY160" fmla="*/ 447107 h 1283446"/>
                <a:gd name="connsiteX161" fmla="*/ 0 w 1550384"/>
                <a:gd name="connsiteY161" fmla="*/ 400070 h 1283446"/>
                <a:gd name="connsiteX162" fmla="*/ 42778 w 1550384"/>
                <a:gd name="connsiteY162" fmla="*/ 353033 h 1283446"/>
                <a:gd name="connsiteX163" fmla="*/ 13632 w 1550384"/>
                <a:gd name="connsiteY163" fmla="*/ 296525 h 1283446"/>
                <a:gd name="connsiteX164" fmla="*/ 67129 w 1550384"/>
                <a:gd name="connsiteY164" fmla="*/ 262161 h 1283446"/>
                <a:gd name="connsiteX165" fmla="*/ 53599 w 1550384"/>
                <a:gd name="connsiteY165" fmla="*/ 200036 h 1283446"/>
                <a:gd name="connsiteX166" fmla="*/ 114167 w 1550384"/>
                <a:gd name="connsiteY166" fmla="*/ 180688 h 1283446"/>
                <a:gd name="connsiteX167" fmla="*/ 117179 w 1550384"/>
                <a:gd name="connsiteY167" fmla="*/ 117177 h 1283446"/>
                <a:gd name="connsiteX168" fmla="*/ 180688 w 1550384"/>
                <a:gd name="connsiteY168" fmla="*/ 114165 h 1283446"/>
                <a:gd name="connsiteX169" fmla="*/ 200035 w 1550384"/>
                <a:gd name="connsiteY169" fmla="*/ 53598 h 1283446"/>
                <a:gd name="connsiteX170" fmla="*/ 262160 w 1550384"/>
                <a:gd name="connsiteY170" fmla="*/ 67128 h 1283446"/>
                <a:gd name="connsiteX171" fmla="*/ 296524 w 1550384"/>
                <a:gd name="connsiteY171" fmla="*/ 13632 h 1283446"/>
                <a:gd name="connsiteX172" fmla="*/ 353034 w 1550384"/>
                <a:gd name="connsiteY172" fmla="*/ 42779 h 128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1550384" h="1283446">
                  <a:moveTo>
                    <a:pt x="604724" y="927177"/>
                  </a:moveTo>
                  <a:cubicBezTo>
                    <a:pt x="579286" y="927177"/>
                    <a:pt x="558663" y="951885"/>
                    <a:pt x="558664" y="982364"/>
                  </a:cubicBezTo>
                  <a:cubicBezTo>
                    <a:pt x="558663" y="1012843"/>
                    <a:pt x="579286" y="1037551"/>
                    <a:pt x="604725" y="1037551"/>
                  </a:cubicBezTo>
                  <a:cubicBezTo>
                    <a:pt x="630163" y="1037551"/>
                    <a:pt x="650786" y="1012843"/>
                    <a:pt x="650786" y="982364"/>
                  </a:cubicBezTo>
                  <a:cubicBezTo>
                    <a:pt x="650786" y="951886"/>
                    <a:pt x="630164" y="927176"/>
                    <a:pt x="604724" y="927177"/>
                  </a:cubicBezTo>
                  <a:close/>
                  <a:moveTo>
                    <a:pt x="826909" y="927177"/>
                  </a:moveTo>
                  <a:cubicBezTo>
                    <a:pt x="801471" y="927177"/>
                    <a:pt x="780848" y="951885"/>
                    <a:pt x="780848" y="982364"/>
                  </a:cubicBezTo>
                  <a:cubicBezTo>
                    <a:pt x="780848" y="1012842"/>
                    <a:pt x="801470" y="1037552"/>
                    <a:pt x="826909" y="1037551"/>
                  </a:cubicBezTo>
                  <a:cubicBezTo>
                    <a:pt x="852349" y="1037551"/>
                    <a:pt x="872971" y="1012842"/>
                    <a:pt x="872970" y="982364"/>
                  </a:cubicBezTo>
                  <a:cubicBezTo>
                    <a:pt x="872971" y="951885"/>
                    <a:pt x="852349" y="927177"/>
                    <a:pt x="826909" y="927177"/>
                  </a:cubicBezTo>
                  <a:close/>
                  <a:moveTo>
                    <a:pt x="718440" y="737502"/>
                  </a:moveTo>
                  <a:lnTo>
                    <a:pt x="750537" y="766691"/>
                  </a:lnTo>
                  <a:lnTo>
                    <a:pt x="789091" y="746803"/>
                  </a:lnTo>
                  <a:lnTo>
                    <a:pt x="812537" y="783303"/>
                  </a:lnTo>
                  <a:lnTo>
                    <a:pt x="854927" y="774073"/>
                  </a:lnTo>
                  <a:lnTo>
                    <a:pt x="868127" y="815399"/>
                  </a:lnTo>
                  <a:lnTo>
                    <a:pt x="911461" y="817454"/>
                  </a:lnTo>
                  <a:lnTo>
                    <a:pt x="913515" y="860787"/>
                  </a:lnTo>
                  <a:lnTo>
                    <a:pt x="954842" y="873989"/>
                  </a:lnTo>
                  <a:lnTo>
                    <a:pt x="945611" y="916377"/>
                  </a:lnTo>
                  <a:lnTo>
                    <a:pt x="982112" y="939823"/>
                  </a:lnTo>
                  <a:lnTo>
                    <a:pt x="962223" y="978377"/>
                  </a:lnTo>
                  <a:lnTo>
                    <a:pt x="991412" y="1010473"/>
                  </a:lnTo>
                  <a:lnTo>
                    <a:pt x="962223" y="1042570"/>
                  </a:lnTo>
                  <a:lnTo>
                    <a:pt x="982111" y="1081125"/>
                  </a:lnTo>
                  <a:lnTo>
                    <a:pt x="945611" y="1104571"/>
                  </a:lnTo>
                  <a:lnTo>
                    <a:pt x="954841" y="1146960"/>
                  </a:lnTo>
                  <a:lnTo>
                    <a:pt x="913515" y="1160160"/>
                  </a:lnTo>
                  <a:lnTo>
                    <a:pt x="911461" y="1203495"/>
                  </a:lnTo>
                  <a:lnTo>
                    <a:pt x="868127" y="1205549"/>
                  </a:lnTo>
                  <a:lnTo>
                    <a:pt x="854927" y="1246875"/>
                  </a:lnTo>
                  <a:lnTo>
                    <a:pt x="812537" y="1237644"/>
                  </a:lnTo>
                  <a:lnTo>
                    <a:pt x="789091" y="1274144"/>
                  </a:lnTo>
                  <a:lnTo>
                    <a:pt x="750536" y="1254257"/>
                  </a:lnTo>
                  <a:lnTo>
                    <a:pt x="718440" y="1283446"/>
                  </a:lnTo>
                  <a:lnTo>
                    <a:pt x="686344" y="1254257"/>
                  </a:lnTo>
                  <a:lnTo>
                    <a:pt x="647790" y="1274145"/>
                  </a:lnTo>
                  <a:lnTo>
                    <a:pt x="624344" y="1237644"/>
                  </a:lnTo>
                  <a:lnTo>
                    <a:pt x="581955" y="1246874"/>
                  </a:lnTo>
                  <a:lnTo>
                    <a:pt x="568754" y="1205549"/>
                  </a:lnTo>
                  <a:lnTo>
                    <a:pt x="525420" y="1203494"/>
                  </a:lnTo>
                  <a:lnTo>
                    <a:pt x="523366" y="1160161"/>
                  </a:lnTo>
                  <a:lnTo>
                    <a:pt x="482039" y="1146960"/>
                  </a:lnTo>
                  <a:lnTo>
                    <a:pt x="491270" y="1104570"/>
                  </a:lnTo>
                  <a:lnTo>
                    <a:pt x="454769" y="1081125"/>
                  </a:lnTo>
                  <a:lnTo>
                    <a:pt x="474658" y="1042570"/>
                  </a:lnTo>
                  <a:lnTo>
                    <a:pt x="445468" y="1010474"/>
                  </a:lnTo>
                  <a:lnTo>
                    <a:pt x="474657" y="978378"/>
                  </a:lnTo>
                  <a:lnTo>
                    <a:pt x="454769" y="939823"/>
                  </a:lnTo>
                  <a:lnTo>
                    <a:pt x="491270" y="916377"/>
                  </a:lnTo>
                  <a:lnTo>
                    <a:pt x="482039" y="873989"/>
                  </a:lnTo>
                  <a:lnTo>
                    <a:pt x="523365" y="860788"/>
                  </a:lnTo>
                  <a:lnTo>
                    <a:pt x="525420" y="817453"/>
                  </a:lnTo>
                  <a:lnTo>
                    <a:pt x="568754" y="815399"/>
                  </a:lnTo>
                  <a:lnTo>
                    <a:pt x="581955" y="774073"/>
                  </a:lnTo>
                  <a:lnTo>
                    <a:pt x="624343" y="783303"/>
                  </a:lnTo>
                  <a:lnTo>
                    <a:pt x="647790" y="746803"/>
                  </a:lnTo>
                  <a:lnTo>
                    <a:pt x="686344" y="766692"/>
                  </a:lnTo>
                  <a:close/>
                  <a:moveTo>
                    <a:pt x="1400683" y="473518"/>
                  </a:moveTo>
                  <a:lnTo>
                    <a:pt x="1255898" y="485119"/>
                  </a:lnTo>
                  <a:cubicBezTo>
                    <a:pt x="1243275" y="519769"/>
                    <a:pt x="1256015" y="558555"/>
                    <a:pt x="1286724" y="578973"/>
                  </a:cubicBezTo>
                  <a:cubicBezTo>
                    <a:pt x="1317433" y="599390"/>
                    <a:pt x="1358128" y="596129"/>
                    <a:pt x="1385193" y="571083"/>
                  </a:cubicBezTo>
                  <a:cubicBezTo>
                    <a:pt x="1412260" y="546036"/>
                    <a:pt x="1418661" y="505716"/>
                    <a:pt x="1400683" y="473518"/>
                  </a:cubicBezTo>
                  <a:close/>
                  <a:moveTo>
                    <a:pt x="1058567" y="381848"/>
                  </a:moveTo>
                  <a:cubicBezTo>
                    <a:pt x="1026899" y="400744"/>
                    <a:pt x="1012283" y="438862"/>
                    <a:pt x="1023200" y="474087"/>
                  </a:cubicBezTo>
                  <a:cubicBezTo>
                    <a:pt x="1034116" y="509311"/>
                    <a:pt x="1067729" y="532482"/>
                    <a:pt x="1104532" y="530155"/>
                  </a:cubicBezTo>
                  <a:cubicBezTo>
                    <a:pt x="1141335" y="527827"/>
                    <a:pt x="1171760" y="500607"/>
                    <a:pt x="1178155" y="464288"/>
                  </a:cubicBezTo>
                  <a:close/>
                  <a:moveTo>
                    <a:pt x="258430" y="308526"/>
                  </a:moveTo>
                  <a:cubicBezTo>
                    <a:pt x="243109" y="308526"/>
                    <a:pt x="228513" y="311631"/>
                    <a:pt x="215238" y="317246"/>
                  </a:cubicBezTo>
                  <a:cubicBezTo>
                    <a:pt x="175411" y="334092"/>
                    <a:pt x="147466" y="373527"/>
                    <a:pt x="147465" y="419490"/>
                  </a:cubicBezTo>
                  <a:cubicBezTo>
                    <a:pt x="216253" y="380306"/>
                    <a:pt x="300605" y="380304"/>
                    <a:pt x="369394" y="419489"/>
                  </a:cubicBezTo>
                  <a:cubicBezTo>
                    <a:pt x="369393" y="358206"/>
                    <a:pt x="319712" y="308525"/>
                    <a:pt x="258430" y="308526"/>
                  </a:cubicBezTo>
                  <a:close/>
                  <a:moveTo>
                    <a:pt x="520080" y="235562"/>
                  </a:moveTo>
                  <a:cubicBezTo>
                    <a:pt x="505775" y="237337"/>
                    <a:pt x="491583" y="241946"/>
                    <a:pt x="478314" y="249607"/>
                  </a:cubicBezTo>
                  <a:cubicBezTo>
                    <a:pt x="425241" y="280248"/>
                    <a:pt x="407057" y="348112"/>
                    <a:pt x="437699" y="401186"/>
                  </a:cubicBezTo>
                  <a:cubicBezTo>
                    <a:pt x="477679" y="332858"/>
                    <a:pt x="550730" y="290681"/>
                    <a:pt x="629893" y="290222"/>
                  </a:cubicBezTo>
                  <a:cubicBezTo>
                    <a:pt x="606911" y="250417"/>
                    <a:pt x="562993" y="230239"/>
                    <a:pt x="520080" y="235562"/>
                  </a:cubicBezTo>
                  <a:close/>
                  <a:moveTo>
                    <a:pt x="1195370" y="183456"/>
                  </a:moveTo>
                  <a:lnTo>
                    <a:pt x="1237110" y="221417"/>
                  </a:lnTo>
                  <a:lnTo>
                    <a:pt x="1287255" y="195552"/>
                  </a:lnTo>
                  <a:lnTo>
                    <a:pt x="1317750" y="243025"/>
                  </a:lnTo>
                  <a:lnTo>
                    <a:pt x="1372878" y="231019"/>
                  </a:lnTo>
                  <a:lnTo>
                    <a:pt x="1390046" y="284763"/>
                  </a:lnTo>
                  <a:lnTo>
                    <a:pt x="1446404" y="287436"/>
                  </a:lnTo>
                  <a:lnTo>
                    <a:pt x="1449075" y="343795"/>
                  </a:lnTo>
                  <a:lnTo>
                    <a:pt x="1502822" y="360962"/>
                  </a:lnTo>
                  <a:lnTo>
                    <a:pt x="1490816" y="416091"/>
                  </a:lnTo>
                  <a:lnTo>
                    <a:pt x="1538288" y="446585"/>
                  </a:lnTo>
                  <a:lnTo>
                    <a:pt x="1512424" y="496729"/>
                  </a:lnTo>
                  <a:lnTo>
                    <a:pt x="1550384" y="538469"/>
                  </a:lnTo>
                  <a:lnTo>
                    <a:pt x="1512423" y="580208"/>
                  </a:lnTo>
                  <a:lnTo>
                    <a:pt x="1538287" y="630354"/>
                  </a:lnTo>
                  <a:lnTo>
                    <a:pt x="1490815" y="660848"/>
                  </a:lnTo>
                  <a:lnTo>
                    <a:pt x="1502821" y="715976"/>
                  </a:lnTo>
                  <a:lnTo>
                    <a:pt x="1449077" y="733144"/>
                  </a:lnTo>
                  <a:lnTo>
                    <a:pt x="1446403" y="789502"/>
                  </a:lnTo>
                  <a:lnTo>
                    <a:pt x="1390045" y="792174"/>
                  </a:lnTo>
                  <a:lnTo>
                    <a:pt x="1372878" y="845920"/>
                  </a:lnTo>
                  <a:lnTo>
                    <a:pt x="1317748" y="833914"/>
                  </a:lnTo>
                  <a:lnTo>
                    <a:pt x="1287256" y="881386"/>
                  </a:lnTo>
                  <a:lnTo>
                    <a:pt x="1237111" y="855522"/>
                  </a:lnTo>
                  <a:lnTo>
                    <a:pt x="1195371" y="893483"/>
                  </a:lnTo>
                  <a:lnTo>
                    <a:pt x="1153632" y="855521"/>
                  </a:lnTo>
                  <a:lnTo>
                    <a:pt x="1103486" y="881386"/>
                  </a:lnTo>
                  <a:lnTo>
                    <a:pt x="1072992" y="833914"/>
                  </a:lnTo>
                  <a:lnTo>
                    <a:pt x="1017864" y="845921"/>
                  </a:lnTo>
                  <a:lnTo>
                    <a:pt x="1000696" y="792175"/>
                  </a:lnTo>
                  <a:lnTo>
                    <a:pt x="944339" y="789502"/>
                  </a:lnTo>
                  <a:lnTo>
                    <a:pt x="941666" y="733144"/>
                  </a:lnTo>
                  <a:lnTo>
                    <a:pt x="887920" y="715976"/>
                  </a:lnTo>
                  <a:lnTo>
                    <a:pt x="899926" y="660847"/>
                  </a:lnTo>
                  <a:lnTo>
                    <a:pt x="852454" y="630354"/>
                  </a:lnTo>
                  <a:lnTo>
                    <a:pt x="878318" y="580210"/>
                  </a:lnTo>
                  <a:lnTo>
                    <a:pt x="840357" y="538470"/>
                  </a:lnTo>
                  <a:lnTo>
                    <a:pt x="878319" y="496730"/>
                  </a:lnTo>
                  <a:lnTo>
                    <a:pt x="852454" y="446584"/>
                  </a:lnTo>
                  <a:lnTo>
                    <a:pt x="899926" y="416090"/>
                  </a:lnTo>
                  <a:lnTo>
                    <a:pt x="887920" y="360962"/>
                  </a:lnTo>
                  <a:lnTo>
                    <a:pt x="941665" y="343794"/>
                  </a:lnTo>
                  <a:lnTo>
                    <a:pt x="944337" y="287437"/>
                  </a:lnTo>
                  <a:lnTo>
                    <a:pt x="1000696" y="284764"/>
                  </a:lnTo>
                  <a:lnTo>
                    <a:pt x="1017864" y="231018"/>
                  </a:lnTo>
                  <a:lnTo>
                    <a:pt x="1072993" y="243024"/>
                  </a:lnTo>
                  <a:lnTo>
                    <a:pt x="1103487" y="195552"/>
                  </a:lnTo>
                  <a:lnTo>
                    <a:pt x="1153630" y="221416"/>
                  </a:lnTo>
                  <a:close/>
                  <a:moveTo>
                    <a:pt x="400071" y="0"/>
                  </a:moveTo>
                  <a:lnTo>
                    <a:pt x="447109" y="42778"/>
                  </a:lnTo>
                  <a:lnTo>
                    <a:pt x="503617" y="13631"/>
                  </a:lnTo>
                  <a:lnTo>
                    <a:pt x="537981" y="67128"/>
                  </a:lnTo>
                  <a:lnTo>
                    <a:pt x="600107" y="53598"/>
                  </a:lnTo>
                  <a:lnTo>
                    <a:pt x="619453" y="114166"/>
                  </a:lnTo>
                  <a:lnTo>
                    <a:pt x="682965" y="117178"/>
                  </a:lnTo>
                  <a:lnTo>
                    <a:pt x="685976" y="180689"/>
                  </a:lnTo>
                  <a:lnTo>
                    <a:pt x="746543" y="200035"/>
                  </a:lnTo>
                  <a:lnTo>
                    <a:pt x="733013" y="262159"/>
                  </a:lnTo>
                  <a:lnTo>
                    <a:pt x="786510" y="296525"/>
                  </a:lnTo>
                  <a:lnTo>
                    <a:pt x="757363" y="353034"/>
                  </a:lnTo>
                  <a:lnTo>
                    <a:pt x="800142" y="400070"/>
                  </a:lnTo>
                  <a:lnTo>
                    <a:pt x="757364" y="447108"/>
                  </a:lnTo>
                  <a:lnTo>
                    <a:pt x="786511" y="503618"/>
                  </a:lnTo>
                  <a:lnTo>
                    <a:pt x="733013" y="537980"/>
                  </a:lnTo>
                  <a:lnTo>
                    <a:pt x="746543" y="600106"/>
                  </a:lnTo>
                  <a:lnTo>
                    <a:pt x="685975" y="619453"/>
                  </a:lnTo>
                  <a:lnTo>
                    <a:pt x="682964" y="682964"/>
                  </a:lnTo>
                  <a:lnTo>
                    <a:pt x="619454" y="685977"/>
                  </a:lnTo>
                  <a:lnTo>
                    <a:pt x="600107" y="746542"/>
                  </a:lnTo>
                  <a:lnTo>
                    <a:pt x="537982" y="733013"/>
                  </a:lnTo>
                  <a:lnTo>
                    <a:pt x="503618" y="786510"/>
                  </a:lnTo>
                  <a:lnTo>
                    <a:pt x="447108" y="757363"/>
                  </a:lnTo>
                  <a:lnTo>
                    <a:pt x="400071" y="800141"/>
                  </a:lnTo>
                  <a:lnTo>
                    <a:pt x="353033" y="757363"/>
                  </a:lnTo>
                  <a:lnTo>
                    <a:pt x="296526" y="786509"/>
                  </a:lnTo>
                  <a:lnTo>
                    <a:pt x="262161" y="733013"/>
                  </a:lnTo>
                  <a:lnTo>
                    <a:pt x="200035" y="746542"/>
                  </a:lnTo>
                  <a:lnTo>
                    <a:pt x="180689" y="685975"/>
                  </a:lnTo>
                  <a:lnTo>
                    <a:pt x="117178" y="682965"/>
                  </a:lnTo>
                  <a:lnTo>
                    <a:pt x="114166" y="619453"/>
                  </a:lnTo>
                  <a:lnTo>
                    <a:pt x="53599" y="600106"/>
                  </a:lnTo>
                  <a:lnTo>
                    <a:pt x="67129" y="537982"/>
                  </a:lnTo>
                  <a:lnTo>
                    <a:pt x="13631" y="503617"/>
                  </a:lnTo>
                  <a:lnTo>
                    <a:pt x="42779" y="447107"/>
                  </a:lnTo>
                  <a:lnTo>
                    <a:pt x="0" y="400070"/>
                  </a:lnTo>
                  <a:lnTo>
                    <a:pt x="42778" y="353033"/>
                  </a:lnTo>
                  <a:lnTo>
                    <a:pt x="13632" y="296525"/>
                  </a:lnTo>
                  <a:lnTo>
                    <a:pt x="67129" y="262161"/>
                  </a:lnTo>
                  <a:lnTo>
                    <a:pt x="53599" y="200036"/>
                  </a:lnTo>
                  <a:lnTo>
                    <a:pt x="114167" y="180688"/>
                  </a:lnTo>
                  <a:lnTo>
                    <a:pt x="117179" y="117177"/>
                  </a:lnTo>
                  <a:lnTo>
                    <a:pt x="180688" y="114165"/>
                  </a:lnTo>
                  <a:lnTo>
                    <a:pt x="200035" y="53598"/>
                  </a:lnTo>
                  <a:lnTo>
                    <a:pt x="262160" y="67128"/>
                  </a:lnTo>
                  <a:lnTo>
                    <a:pt x="296524" y="13632"/>
                  </a:lnTo>
                  <a:lnTo>
                    <a:pt x="353034" y="4277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禁止 79"/>
            <p:cNvSpPr/>
            <p:nvPr/>
          </p:nvSpPr>
          <p:spPr bwMode="auto">
            <a:xfrm>
              <a:off x="3755972" y="162516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4174187" y="4730840"/>
            <a:ext cx="1551007" cy="1551007"/>
            <a:chOff x="-2369150" y="5844983"/>
            <a:chExt cx="1551007" cy="1551007"/>
          </a:xfrm>
        </p:grpSpPr>
        <p:sp>
          <p:nvSpPr>
            <p:cNvPr id="140" name="禁止 77"/>
            <p:cNvSpPr/>
            <p:nvPr/>
          </p:nvSpPr>
          <p:spPr bwMode="auto">
            <a:xfrm>
              <a:off x="-2369150" y="5844983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1" name="グループ化 140"/>
            <p:cNvGrpSpPr/>
            <p:nvPr/>
          </p:nvGrpSpPr>
          <p:grpSpPr>
            <a:xfrm>
              <a:off x="-2190309" y="6114160"/>
              <a:ext cx="1193325" cy="1012652"/>
              <a:chOff x="-2199272" y="6146993"/>
              <a:chExt cx="1193325" cy="1012652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-2199272" y="6146993"/>
                <a:ext cx="625658" cy="699152"/>
                <a:chOff x="560388" y="2881227"/>
                <a:chExt cx="1755353" cy="1961552"/>
              </a:xfrm>
            </p:grpSpPr>
            <p:grpSp>
              <p:nvGrpSpPr>
                <p:cNvPr id="156" name="グループ化 155"/>
                <p:cNvGrpSpPr/>
                <p:nvPr/>
              </p:nvGrpSpPr>
              <p:grpSpPr>
                <a:xfrm>
                  <a:off x="560388" y="2881227"/>
                  <a:ext cx="1755353" cy="1961552"/>
                  <a:chOff x="384531" y="4512496"/>
                  <a:chExt cx="1755353" cy="1961552"/>
                </a:xfrm>
              </p:grpSpPr>
              <p:sp>
                <p:nvSpPr>
                  <p:cNvPr id="158" name="円/楕円 5"/>
                  <p:cNvSpPr/>
                  <p:nvPr/>
                </p:nvSpPr>
                <p:spPr>
                  <a:xfrm rot="10800000">
                    <a:off x="998389" y="4512496"/>
                    <a:ext cx="527637" cy="362672"/>
                  </a:xfrm>
                  <a:custGeom>
                    <a:avLst/>
                    <a:gdLst>
                      <a:gd name="connsiteX0" fmla="*/ 0 w 1755206"/>
                      <a:gd name="connsiteY0" fmla="*/ 927796 h 1855592"/>
                      <a:gd name="connsiteX1" fmla="*/ 877603 w 1755206"/>
                      <a:gd name="connsiteY1" fmla="*/ 0 h 1855592"/>
                      <a:gd name="connsiteX2" fmla="*/ 1755206 w 1755206"/>
                      <a:gd name="connsiteY2" fmla="*/ 927796 h 1855592"/>
                      <a:gd name="connsiteX3" fmla="*/ 877603 w 1755206"/>
                      <a:gd name="connsiteY3" fmla="*/ 1855592 h 1855592"/>
                      <a:gd name="connsiteX4" fmla="*/ 0 w 1755206"/>
                      <a:gd name="connsiteY4" fmla="*/ 927796 h 1855592"/>
                      <a:gd name="connsiteX0" fmla="*/ 4 w 1755210"/>
                      <a:gd name="connsiteY0" fmla="*/ 927796 h 1447219"/>
                      <a:gd name="connsiteX1" fmla="*/ 877607 w 1755210"/>
                      <a:gd name="connsiteY1" fmla="*/ 0 h 1447219"/>
                      <a:gd name="connsiteX2" fmla="*/ 1755210 w 1755210"/>
                      <a:gd name="connsiteY2" fmla="*/ 927796 h 1447219"/>
                      <a:gd name="connsiteX3" fmla="*/ 868729 w 1755210"/>
                      <a:gd name="connsiteY3" fmla="*/ 1447219 h 1447219"/>
                      <a:gd name="connsiteX4" fmla="*/ 4 w 1755210"/>
                      <a:gd name="connsiteY4" fmla="*/ 927796 h 1447219"/>
                      <a:gd name="connsiteX0" fmla="*/ 16 w 1755222"/>
                      <a:gd name="connsiteY0" fmla="*/ 1123105 h 1642528"/>
                      <a:gd name="connsiteX1" fmla="*/ 886497 w 1755222"/>
                      <a:gd name="connsiteY1" fmla="*/ 0 h 1642528"/>
                      <a:gd name="connsiteX2" fmla="*/ 1755222 w 1755222"/>
                      <a:gd name="connsiteY2" fmla="*/ 1123105 h 1642528"/>
                      <a:gd name="connsiteX3" fmla="*/ 868741 w 1755222"/>
                      <a:gd name="connsiteY3" fmla="*/ 1642528 h 1642528"/>
                      <a:gd name="connsiteX4" fmla="*/ 16 w 1755222"/>
                      <a:gd name="connsiteY4" fmla="*/ 1123105 h 1642528"/>
                      <a:gd name="connsiteX0" fmla="*/ 0 w 1755206"/>
                      <a:gd name="connsiteY0" fmla="*/ 1194127 h 1713550"/>
                      <a:gd name="connsiteX1" fmla="*/ 868726 w 1755206"/>
                      <a:gd name="connsiteY1" fmla="*/ 0 h 1713550"/>
                      <a:gd name="connsiteX2" fmla="*/ 1755206 w 1755206"/>
                      <a:gd name="connsiteY2" fmla="*/ 1194127 h 1713550"/>
                      <a:gd name="connsiteX3" fmla="*/ 868725 w 1755206"/>
                      <a:gd name="connsiteY3" fmla="*/ 1713550 h 1713550"/>
                      <a:gd name="connsiteX4" fmla="*/ 0 w 1755206"/>
                      <a:gd name="connsiteY4" fmla="*/ 1194127 h 1713550"/>
                      <a:gd name="connsiteX0" fmla="*/ 147 w 1755353"/>
                      <a:gd name="connsiteY0" fmla="*/ 1194127 h 1713550"/>
                      <a:gd name="connsiteX1" fmla="*/ 868873 w 1755353"/>
                      <a:gd name="connsiteY1" fmla="*/ 0 h 1713550"/>
                      <a:gd name="connsiteX2" fmla="*/ 1755353 w 1755353"/>
                      <a:gd name="connsiteY2" fmla="*/ 1194127 h 1713550"/>
                      <a:gd name="connsiteX3" fmla="*/ 868872 w 1755353"/>
                      <a:gd name="connsiteY3" fmla="*/ 1713550 h 1713550"/>
                      <a:gd name="connsiteX4" fmla="*/ 147 w 1755353"/>
                      <a:gd name="connsiteY4" fmla="*/ 1194127 h 171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5353" h="1713550">
                        <a:moveTo>
                          <a:pt x="147" y="1194127"/>
                        </a:moveTo>
                        <a:cubicBezTo>
                          <a:pt x="9024" y="686593"/>
                          <a:pt x="384186" y="0"/>
                          <a:pt x="868873" y="0"/>
                        </a:cubicBezTo>
                        <a:cubicBezTo>
                          <a:pt x="1353560" y="0"/>
                          <a:pt x="1755353" y="681719"/>
                          <a:pt x="1755353" y="1194127"/>
                        </a:cubicBezTo>
                        <a:cubicBezTo>
                          <a:pt x="1755353" y="1706535"/>
                          <a:pt x="1353559" y="1713550"/>
                          <a:pt x="868872" y="1713550"/>
                        </a:cubicBezTo>
                        <a:cubicBezTo>
                          <a:pt x="384185" y="1713550"/>
                          <a:pt x="-8730" y="1701661"/>
                          <a:pt x="147" y="119412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円/楕円 5"/>
                  <p:cNvSpPr/>
                  <p:nvPr/>
                </p:nvSpPr>
                <p:spPr>
                  <a:xfrm>
                    <a:off x="384531" y="4875168"/>
                    <a:ext cx="1755353" cy="1598880"/>
                  </a:xfrm>
                  <a:custGeom>
                    <a:avLst/>
                    <a:gdLst>
                      <a:gd name="connsiteX0" fmla="*/ 0 w 1755206"/>
                      <a:gd name="connsiteY0" fmla="*/ 927796 h 1855592"/>
                      <a:gd name="connsiteX1" fmla="*/ 877603 w 1755206"/>
                      <a:gd name="connsiteY1" fmla="*/ 0 h 1855592"/>
                      <a:gd name="connsiteX2" fmla="*/ 1755206 w 1755206"/>
                      <a:gd name="connsiteY2" fmla="*/ 927796 h 1855592"/>
                      <a:gd name="connsiteX3" fmla="*/ 877603 w 1755206"/>
                      <a:gd name="connsiteY3" fmla="*/ 1855592 h 1855592"/>
                      <a:gd name="connsiteX4" fmla="*/ 0 w 1755206"/>
                      <a:gd name="connsiteY4" fmla="*/ 927796 h 1855592"/>
                      <a:gd name="connsiteX0" fmla="*/ 4 w 1755210"/>
                      <a:gd name="connsiteY0" fmla="*/ 927796 h 1447219"/>
                      <a:gd name="connsiteX1" fmla="*/ 877607 w 1755210"/>
                      <a:gd name="connsiteY1" fmla="*/ 0 h 1447219"/>
                      <a:gd name="connsiteX2" fmla="*/ 1755210 w 1755210"/>
                      <a:gd name="connsiteY2" fmla="*/ 927796 h 1447219"/>
                      <a:gd name="connsiteX3" fmla="*/ 868729 w 1755210"/>
                      <a:gd name="connsiteY3" fmla="*/ 1447219 h 1447219"/>
                      <a:gd name="connsiteX4" fmla="*/ 4 w 1755210"/>
                      <a:gd name="connsiteY4" fmla="*/ 927796 h 1447219"/>
                      <a:gd name="connsiteX0" fmla="*/ 16 w 1755222"/>
                      <a:gd name="connsiteY0" fmla="*/ 1123105 h 1642528"/>
                      <a:gd name="connsiteX1" fmla="*/ 886497 w 1755222"/>
                      <a:gd name="connsiteY1" fmla="*/ 0 h 1642528"/>
                      <a:gd name="connsiteX2" fmla="*/ 1755222 w 1755222"/>
                      <a:gd name="connsiteY2" fmla="*/ 1123105 h 1642528"/>
                      <a:gd name="connsiteX3" fmla="*/ 868741 w 1755222"/>
                      <a:gd name="connsiteY3" fmla="*/ 1642528 h 1642528"/>
                      <a:gd name="connsiteX4" fmla="*/ 16 w 1755222"/>
                      <a:gd name="connsiteY4" fmla="*/ 1123105 h 1642528"/>
                      <a:gd name="connsiteX0" fmla="*/ 0 w 1755206"/>
                      <a:gd name="connsiteY0" fmla="*/ 1194127 h 1713550"/>
                      <a:gd name="connsiteX1" fmla="*/ 868726 w 1755206"/>
                      <a:gd name="connsiteY1" fmla="*/ 0 h 1713550"/>
                      <a:gd name="connsiteX2" fmla="*/ 1755206 w 1755206"/>
                      <a:gd name="connsiteY2" fmla="*/ 1194127 h 1713550"/>
                      <a:gd name="connsiteX3" fmla="*/ 868725 w 1755206"/>
                      <a:gd name="connsiteY3" fmla="*/ 1713550 h 1713550"/>
                      <a:gd name="connsiteX4" fmla="*/ 0 w 1755206"/>
                      <a:gd name="connsiteY4" fmla="*/ 1194127 h 1713550"/>
                      <a:gd name="connsiteX0" fmla="*/ 147 w 1755353"/>
                      <a:gd name="connsiteY0" fmla="*/ 1194127 h 1713550"/>
                      <a:gd name="connsiteX1" fmla="*/ 868873 w 1755353"/>
                      <a:gd name="connsiteY1" fmla="*/ 0 h 1713550"/>
                      <a:gd name="connsiteX2" fmla="*/ 1755353 w 1755353"/>
                      <a:gd name="connsiteY2" fmla="*/ 1194127 h 1713550"/>
                      <a:gd name="connsiteX3" fmla="*/ 868872 w 1755353"/>
                      <a:gd name="connsiteY3" fmla="*/ 1713550 h 1713550"/>
                      <a:gd name="connsiteX4" fmla="*/ 147 w 1755353"/>
                      <a:gd name="connsiteY4" fmla="*/ 1194127 h 171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5353" h="1713550">
                        <a:moveTo>
                          <a:pt x="147" y="1194127"/>
                        </a:moveTo>
                        <a:cubicBezTo>
                          <a:pt x="9024" y="686593"/>
                          <a:pt x="384186" y="0"/>
                          <a:pt x="868873" y="0"/>
                        </a:cubicBezTo>
                        <a:cubicBezTo>
                          <a:pt x="1353560" y="0"/>
                          <a:pt x="1755353" y="681719"/>
                          <a:pt x="1755353" y="1194127"/>
                        </a:cubicBezTo>
                        <a:cubicBezTo>
                          <a:pt x="1755353" y="1706535"/>
                          <a:pt x="1353559" y="1713550"/>
                          <a:pt x="868872" y="1713550"/>
                        </a:cubicBezTo>
                        <a:cubicBezTo>
                          <a:pt x="384185" y="1713550"/>
                          <a:pt x="-8730" y="1701661"/>
                          <a:pt x="147" y="119412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円/楕円 164"/>
                  <p:cNvSpPr/>
                  <p:nvPr/>
                </p:nvSpPr>
                <p:spPr>
                  <a:xfrm>
                    <a:off x="1082187" y="4797152"/>
                    <a:ext cx="360040" cy="144016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7" name="WordArt 3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827778" y="3931920"/>
                  <a:ext cx="1217440" cy="444792"/>
                </a:xfrm>
                <a:prstGeom prst="rect">
                  <a:avLst/>
                </a:prstGeom>
                <a:ln w="12700">
                  <a:noFill/>
                </a:ln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ゴミ</a:t>
                  </a:r>
                </a:p>
              </p:txBody>
            </p:sp>
          </p:grpSp>
          <p:grpSp>
            <p:nvGrpSpPr>
              <p:cNvPr id="144" name="グループ化 143"/>
              <p:cNvGrpSpPr/>
              <p:nvPr/>
            </p:nvGrpSpPr>
            <p:grpSpPr>
              <a:xfrm>
                <a:off x="-1631605" y="6194924"/>
                <a:ext cx="625658" cy="699152"/>
                <a:chOff x="560388" y="2881227"/>
                <a:chExt cx="1755353" cy="1961552"/>
              </a:xfrm>
            </p:grpSpPr>
            <p:grpSp>
              <p:nvGrpSpPr>
                <p:cNvPr id="151" name="グループ化 150"/>
                <p:cNvGrpSpPr/>
                <p:nvPr/>
              </p:nvGrpSpPr>
              <p:grpSpPr>
                <a:xfrm>
                  <a:off x="560388" y="2881227"/>
                  <a:ext cx="1755353" cy="1961552"/>
                  <a:chOff x="384531" y="4512496"/>
                  <a:chExt cx="1755353" cy="1961552"/>
                </a:xfrm>
              </p:grpSpPr>
              <p:sp>
                <p:nvSpPr>
                  <p:cNvPr id="153" name="円/楕円 5"/>
                  <p:cNvSpPr/>
                  <p:nvPr/>
                </p:nvSpPr>
                <p:spPr>
                  <a:xfrm rot="10800000">
                    <a:off x="998389" y="4512496"/>
                    <a:ext cx="527637" cy="362672"/>
                  </a:xfrm>
                  <a:custGeom>
                    <a:avLst/>
                    <a:gdLst>
                      <a:gd name="connsiteX0" fmla="*/ 0 w 1755206"/>
                      <a:gd name="connsiteY0" fmla="*/ 927796 h 1855592"/>
                      <a:gd name="connsiteX1" fmla="*/ 877603 w 1755206"/>
                      <a:gd name="connsiteY1" fmla="*/ 0 h 1855592"/>
                      <a:gd name="connsiteX2" fmla="*/ 1755206 w 1755206"/>
                      <a:gd name="connsiteY2" fmla="*/ 927796 h 1855592"/>
                      <a:gd name="connsiteX3" fmla="*/ 877603 w 1755206"/>
                      <a:gd name="connsiteY3" fmla="*/ 1855592 h 1855592"/>
                      <a:gd name="connsiteX4" fmla="*/ 0 w 1755206"/>
                      <a:gd name="connsiteY4" fmla="*/ 927796 h 1855592"/>
                      <a:gd name="connsiteX0" fmla="*/ 4 w 1755210"/>
                      <a:gd name="connsiteY0" fmla="*/ 927796 h 1447219"/>
                      <a:gd name="connsiteX1" fmla="*/ 877607 w 1755210"/>
                      <a:gd name="connsiteY1" fmla="*/ 0 h 1447219"/>
                      <a:gd name="connsiteX2" fmla="*/ 1755210 w 1755210"/>
                      <a:gd name="connsiteY2" fmla="*/ 927796 h 1447219"/>
                      <a:gd name="connsiteX3" fmla="*/ 868729 w 1755210"/>
                      <a:gd name="connsiteY3" fmla="*/ 1447219 h 1447219"/>
                      <a:gd name="connsiteX4" fmla="*/ 4 w 1755210"/>
                      <a:gd name="connsiteY4" fmla="*/ 927796 h 1447219"/>
                      <a:gd name="connsiteX0" fmla="*/ 16 w 1755222"/>
                      <a:gd name="connsiteY0" fmla="*/ 1123105 h 1642528"/>
                      <a:gd name="connsiteX1" fmla="*/ 886497 w 1755222"/>
                      <a:gd name="connsiteY1" fmla="*/ 0 h 1642528"/>
                      <a:gd name="connsiteX2" fmla="*/ 1755222 w 1755222"/>
                      <a:gd name="connsiteY2" fmla="*/ 1123105 h 1642528"/>
                      <a:gd name="connsiteX3" fmla="*/ 868741 w 1755222"/>
                      <a:gd name="connsiteY3" fmla="*/ 1642528 h 1642528"/>
                      <a:gd name="connsiteX4" fmla="*/ 16 w 1755222"/>
                      <a:gd name="connsiteY4" fmla="*/ 1123105 h 1642528"/>
                      <a:gd name="connsiteX0" fmla="*/ 0 w 1755206"/>
                      <a:gd name="connsiteY0" fmla="*/ 1194127 h 1713550"/>
                      <a:gd name="connsiteX1" fmla="*/ 868726 w 1755206"/>
                      <a:gd name="connsiteY1" fmla="*/ 0 h 1713550"/>
                      <a:gd name="connsiteX2" fmla="*/ 1755206 w 1755206"/>
                      <a:gd name="connsiteY2" fmla="*/ 1194127 h 1713550"/>
                      <a:gd name="connsiteX3" fmla="*/ 868725 w 1755206"/>
                      <a:gd name="connsiteY3" fmla="*/ 1713550 h 1713550"/>
                      <a:gd name="connsiteX4" fmla="*/ 0 w 1755206"/>
                      <a:gd name="connsiteY4" fmla="*/ 1194127 h 1713550"/>
                      <a:gd name="connsiteX0" fmla="*/ 147 w 1755353"/>
                      <a:gd name="connsiteY0" fmla="*/ 1194127 h 1713550"/>
                      <a:gd name="connsiteX1" fmla="*/ 868873 w 1755353"/>
                      <a:gd name="connsiteY1" fmla="*/ 0 h 1713550"/>
                      <a:gd name="connsiteX2" fmla="*/ 1755353 w 1755353"/>
                      <a:gd name="connsiteY2" fmla="*/ 1194127 h 1713550"/>
                      <a:gd name="connsiteX3" fmla="*/ 868872 w 1755353"/>
                      <a:gd name="connsiteY3" fmla="*/ 1713550 h 1713550"/>
                      <a:gd name="connsiteX4" fmla="*/ 147 w 1755353"/>
                      <a:gd name="connsiteY4" fmla="*/ 1194127 h 171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5353" h="1713550">
                        <a:moveTo>
                          <a:pt x="147" y="1194127"/>
                        </a:moveTo>
                        <a:cubicBezTo>
                          <a:pt x="9024" y="686593"/>
                          <a:pt x="384186" y="0"/>
                          <a:pt x="868873" y="0"/>
                        </a:cubicBezTo>
                        <a:cubicBezTo>
                          <a:pt x="1353560" y="0"/>
                          <a:pt x="1755353" y="681719"/>
                          <a:pt x="1755353" y="1194127"/>
                        </a:cubicBezTo>
                        <a:cubicBezTo>
                          <a:pt x="1755353" y="1706535"/>
                          <a:pt x="1353559" y="1713550"/>
                          <a:pt x="868872" y="1713550"/>
                        </a:cubicBezTo>
                        <a:cubicBezTo>
                          <a:pt x="384185" y="1713550"/>
                          <a:pt x="-8730" y="1701661"/>
                          <a:pt x="147" y="1194127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円/楕円 5"/>
                  <p:cNvSpPr/>
                  <p:nvPr/>
                </p:nvSpPr>
                <p:spPr>
                  <a:xfrm>
                    <a:off x="384531" y="4875168"/>
                    <a:ext cx="1755353" cy="1598880"/>
                  </a:xfrm>
                  <a:custGeom>
                    <a:avLst/>
                    <a:gdLst>
                      <a:gd name="connsiteX0" fmla="*/ 0 w 1755206"/>
                      <a:gd name="connsiteY0" fmla="*/ 927796 h 1855592"/>
                      <a:gd name="connsiteX1" fmla="*/ 877603 w 1755206"/>
                      <a:gd name="connsiteY1" fmla="*/ 0 h 1855592"/>
                      <a:gd name="connsiteX2" fmla="*/ 1755206 w 1755206"/>
                      <a:gd name="connsiteY2" fmla="*/ 927796 h 1855592"/>
                      <a:gd name="connsiteX3" fmla="*/ 877603 w 1755206"/>
                      <a:gd name="connsiteY3" fmla="*/ 1855592 h 1855592"/>
                      <a:gd name="connsiteX4" fmla="*/ 0 w 1755206"/>
                      <a:gd name="connsiteY4" fmla="*/ 927796 h 1855592"/>
                      <a:gd name="connsiteX0" fmla="*/ 4 w 1755210"/>
                      <a:gd name="connsiteY0" fmla="*/ 927796 h 1447219"/>
                      <a:gd name="connsiteX1" fmla="*/ 877607 w 1755210"/>
                      <a:gd name="connsiteY1" fmla="*/ 0 h 1447219"/>
                      <a:gd name="connsiteX2" fmla="*/ 1755210 w 1755210"/>
                      <a:gd name="connsiteY2" fmla="*/ 927796 h 1447219"/>
                      <a:gd name="connsiteX3" fmla="*/ 868729 w 1755210"/>
                      <a:gd name="connsiteY3" fmla="*/ 1447219 h 1447219"/>
                      <a:gd name="connsiteX4" fmla="*/ 4 w 1755210"/>
                      <a:gd name="connsiteY4" fmla="*/ 927796 h 1447219"/>
                      <a:gd name="connsiteX0" fmla="*/ 16 w 1755222"/>
                      <a:gd name="connsiteY0" fmla="*/ 1123105 h 1642528"/>
                      <a:gd name="connsiteX1" fmla="*/ 886497 w 1755222"/>
                      <a:gd name="connsiteY1" fmla="*/ 0 h 1642528"/>
                      <a:gd name="connsiteX2" fmla="*/ 1755222 w 1755222"/>
                      <a:gd name="connsiteY2" fmla="*/ 1123105 h 1642528"/>
                      <a:gd name="connsiteX3" fmla="*/ 868741 w 1755222"/>
                      <a:gd name="connsiteY3" fmla="*/ 1642528 h 1642528"/>
                      <a:gd name="connsiteX4" fmla="*/ 16 w 1755222"/>
                      <a:gd name="connsiteY4" fmla="*/ 1123105 h 1642528"/>
                      <a:gd name="connsiteX0" fmla="*/ 0 w 1755206"/>
                      <a:gd name="connsiteY0" fmla="*/ 1194127 h 1713550"/>
                      <a:gd name="connsiteX1" fmla="*/ 868726 w 1755206"/>
                      <a:gd name="connsiteY1" fmla="*/ 0 h 1713550"/>
                      <a:gd name="connsiteX2" fmla="*/ 1755206 w 1755206"/>
                      <a:gd name="connsiteY2" fmla="*/ 1194127 h 1713550"/>
                      <a:gd name="connsiteX3" fmla="*/ 868725 w 1755206"/>
                      <a:gd name="connsiteY3" fmla="*/ 1713550 h 1713550"/>
                      <a:gd name="connsiteX4" fmla="*/ 0 w 1755206"/>
                      <a:gd name="connsiteY4" fmla="*/ 1194127 h 1713550"/>
                      <a:gd name="connsiteX0" fmla="*/ 147 w 1755353"/>
                      <a:gd name="connsiteY0" fmla="*/ 1194127 h 1713550"/>
                      <a:gd name="connsiteX1" fmla="*/ 868873 w 1755353"/>
                      <a:gd name="connsiteY1" fmla="*/ 0 h 1713550"/>
                      <a:gd name="connsiteX2" fmla="*/ 1755353 w 1755353"/>
                      <a:gd name="connsiteY2" fmla="*/ 1194127 h 1713550"/>
                      <a:gd name="connsiteX3" fmla="*/ 868872 w 1755353"/>
                      <a:gd name="connsiteY3" fmla="*/ 1713550 h 1713550"/>
                      <a:gd name="connsiteX4" fmla="*/ 147 w 1755353"/>
                      <a:gd name="connsiteY4" fmla="*/ 1194127 h 171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5353" h="1713550">
                        <a:moveTo>
                          <a:pt x="147" y="1194127"/>
                        </a:moveTo>
                        <a:cubicBezTo>
                          <a:pt x="9024" y="686593"/>
                          <a:pt x="384186" y="0"/>
                          <a:pt x="868873" y="0"/>
                        </a:cubicBezTo>
                        <a:cubicBezTo>
                          <a:pt x="1353560" y="0"/>
                          <a:pt x="1755353" y="681719"/>
                          <a:pt x="1755353" y="1194127"/>
                        </a:cubicBezTo>
                        <a:cubicBezTo>
                          <a:pt x="1755353" y="1706535"/>
                          <a:pt x="1353559" y="1713550"/>
                          <a:pt x="868872" y="1713550"/>
                        </a:cubicBezTo>
                        <a:cubicBezTo>
                          <a:pt x="384185" y="1713550"/>
                          <a:pt x="-8730" y="1701661"/>
                          <a:pt x="147" y="1194127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円/楕円 164"/>
                  <p:cNvSpPr/>
                  <p:nvPr/>
                </p:nvSpPr>
                <p:spPr>
                  <a:xfrm>
                    <a:off x="1082187" y="4797152"/>
                    <a:ext cx="360040" cy="144016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2" name="WordArt 3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827778" y="3931920"/>
                  <a:ext cx="1217440" cy="444792"/>
                </a:xfrm>
                <a:prstGeom prst="rect">
                  <a:avLst/>
                </a:prstGeom>
                <a:ln w="12700">
                  <a:noFill/>
                </a:ln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ゴミ</a:t>
                  </a:r>
                </a:p>
              </p:txBody>
            </p:sp>
          </p:grpSp>
          <p:grpSp>
            <p:nvGrpSpPr>
              <p:cNvPr id="145" name="グループ化 144"/>
              <p:cNvGrpSpPr/>
              <p:nvPr/>
            </p:nvGrpSpPr>
            <p:grpSpPr>
              <a:xfrm>
                <a:off x="-1900822" y="6460493"/>
                <a:ext cx="625658" cy="699152"/>
                <a:chOff x="560388" y="2881227"/>
                <a:chExt cx="1755353" cy="1961552"/>
              </a:xfrm>
            </p:grpSpPr>
            <p:grpSp>
              <p:nvGrpSpPr>
                <p:cNvPr id="146" name="グループ化 145"/>
                <p:cNvGrpSpPr/>
                <p:nvPr/>
              </p:nvGrpSpPr>
              <p:grpSpPr>
                <a:xfrm>
                  <a:off x="560388" y="2881227"/>
                  <a:ext cx="1755353" cy="1961552"/>
                  <a:chOff x="384531" y="4512496"/>
                  <a:chExt cx="1755353" cy="1961552"/>
                </a:xfrm>
              </p:grpSpPr>
              <p:sp>
                <p:nvSpPr>
                  <p:cNvPr id="148" name="円/楕円 5"/>
                  <p:cNvSpPr/>
                  <p:nvPr/>
                </p:nvSpPr>
                <p:spPr>
                  <a:xfrm rot="10800000">
                    <a:off x="998389" y="4512496"/>
                    <a:ext cx="527637" cy="362672"/>
                  </a:xfrm>
                  <a:custGeom>
                    <a:avLst/>
                    <a:gdLst>
                      <a:gd name="connsiteX0" fmla="*/ 0 w 1755206"/>
                      <a:gd name="connsiteY0" fmla="*/ 927796 h 1855592"/>
                      <a:gd name="connsiteX1" fmla="*/ 877603 w 1755206"/>
                      <a:gd name="connsiteY1" fmla="*/ 0 h 1855592"/>
                      <a:gd name="connsiteX2" fmla="*/ 1755206 w 1755206"/>
                      <a:gd name="connsiteY2" fmla="*/ 927796 h 1855592"/>
                      <a:gd name="connsiteX3" fmla="*/ 877603 w 1755206"/>
                      <a:gd name="connsiteY3" fmla="*/ 1855592 h 1855592"/>
                      <a:gd name="connsiteX4" fmla="*/ 0 w 1755206"/>
                      <a:gd name="connsiteY4" fmla="*/ 927796 h 1855592"/>
                      <a:gd name="connsiteX0" fmla="*/ 4 w 1755210"/>
                      <a:gd name="connsiteY0" fmla="*/ 927796 h 1447219"/>
                      <a:gd name="connsiteX1" fmla="*/ 877607 w 1755210"/>
                      <a:gd name="connsiteY1" fmla="*/ 0 h 1447219"/>
                      <a:gd name="connsiteX2" fmla="*/ 1755210 w 1755210"/>
                      <a:gd name="connsiteY2" fmla="*/ 927796 h 1447219"/>
                      <a:gd name="connsiteX3" fmla="*/ 868729 w 1755210"/>
                      <a:gd name="connsiteY3" fmla="*/ 1447219 h 1447219"/>
                      <a:gd name="connsiteX4" fmla="*/ 4 w 1755210"/>
                      <a:gd name="connsiteY4" fmla="*/ 927796 h 1447219"/>
                      <a:gd name="connsiteX0" fmla="*/ 16 w 1755222"/>
                      <a:gd name="connsiteY0" fmla="*/ 1123105 h 1642528"/>
                      <a:gd name="connsiteX1" fmla="*/ 886497 w 1755222"/>
                      <a:gd name="connsiteY1" fmla="*/ 0 h 1642528"/>
                      <a:gd name="connsiteX2" fmla="*/ 1755222 w 1755222"/>
                      <a:gd name="connsiteY2" fmla="*/ 1123105 h 1642528"/>
                      <a:gd name="connsiteX3" fmla="*/ 868741 w 1755222"/>
                      <a:gd name="connsiteY3" fmla="*/ 1642528 h 1642528"/>
                      <a:gd name="connsiteX4" fmla="*/ 16 w 1755222"/>
                      <a:gd name="connsiteY4" fmla="*/ 1123105 h 1642528"/>
                      <a:gd name="connsiteX0" fmla="*/ 0 w 1755206"/>
                      <a:gd name="connsiteY0" fmla="*/ 1194127 h 1713550"/>
                      <a:gd name="connsiteX1" fmla="*/ 868726 w 1755206"/>
                      <a:gd name="connsiteY1" fmla="*/ 0 h 1713550"/>
                      <a:gd name="connsiteX2" fmla="*/ 1755206 w 1755206"/>
                      <a:gd name="connsiteY2" fmla="*/ 1194127 h 1713550"/>
                      <a:gd name="connsiteX3" fmla="*/ 868725 w 1755206"/>
                      <a:gd name="connsiteY3" fmla="*/ 1713550 h 1713550"/>
                      <a:gd name="connsiteX4" fmla="*/ 0 w 1755206"/>
                      <a:gd name="connsiteY4" fmla="*/ 1194127 h 1713550"/>
                      <a:gd name="connsiteX0" fmla="*/ 147 w 1755353"/>
                      <a:gd name="connsiteY0" fmla="*/ 1194127 h 1713550"/>
                      <a:gd name="connsiteX1" fmla="*/ 868873 w 1755353"/>
                      <a:gd name="connsiteY1" fmla="*/ 0 h 1713550"/>
                      <a:gd name="connsiteX2" fmla="*/ 1755353 w 1755353"/>
                      <a:gd name="connsiteY2" fmla="*/ 1194127 h 1713550"/>
                      <a:gd name="connsiteX3" fmla="*/ 868872 w 1755353"/>
                      <a:gd name="connsiteY3" fmla="*/ 1713550 h 1713550"/>
                      <a:gd name="connsiteX4" fmla="*/ 147 w 1755353"/>
                      <a:gd name="connsiteY4" fmla="*/ 1194127 h 171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5353" h="1713550">
                        <a:moveTo>
                          <a:pt x="147" y="1194127"/>
                        </a:moveTo>
                        <a:cubicBezTo>
                          <a:pt x="9024" y="686593"/>
                          <a:pt x="384186" y="0"/>
                          <a:pt x="868873" y="0"/>
                        </a:cubicBezTo>
                        <a:cubicBezTo>
                          <a:pt x="1353560" y="0"/>
                          <a:pt x="1755353" y="681719"/>
                          <a:pt x="1755353" y="1194127"/>
                        </a:cubicBezTo>
                        <a:cubicBezTo>
                          <a:pt x="1755353" y="1706535"/>
                          <a:pt x="1353559" y="1713550"/>
                          <a:pt x="868872" y="1713550"/>
                        </a:cubicBezTo>
                        <a:cubicBezTo>
                          <a:pt x="384185" y="1713550"/>
                          <a:pt x="-8730" y="1701661"/>
                          <a:pt x="147" y="119412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円/楕円 5"/>
                  <p:cNvSpPr/>
                  <p:nvPr/>
                </p:nvSpPr>
                <p:spPr>
                  <a:xfrm>
                    <a:off x="384531" y="4875168"/>
                    <a:ext cx="1755353" cy="1598880"/>
                  </a:xfrm>
                  <a:custGeom>
                    <a:avLst/>
                    <a:gdLst>
                      <a:gd name="connsiteX0" fmla="*/ 0 w 1755206"/>
                      <a:gd name="connsiteY0" fmla="*/ 927796 h 1855592"/>
                      <a:gd name="connsiteX1" fmla="*/ 877603 w 1755206"/>
                      <a:gd name="connsiteY1" fmla="*/ 0 h 1855592"/>
                      <a:gd name="connsiteX2" fmla="*/ 1755206 w 1755206"/>
                      <a:gd name="connsiteY2" fmla="*/ 927796 h 1855592"/>
                      <a:gd name="connsiteX3" fmla="*/ 877603 w 1755206"/>
                      <a:gd name="connsiteY3" fmla="*/ 1855592 h 1855592"/>
                      <a:gd name="connsiteX4" fmla="*/ 0 w 1755206"/>
                      <a:gd name="connsiteY4" fmla="*/ 927796 h 1855592"/>
                      <a:gd name="connsiteX0" fmla="*/ 4 w 1755210"/>
                      <a:gd name="connsiteY0" fmla="*/ 927796 h 1447219"/>
                      <a:gd name="connsiteX1" fmla="*/ 877607 w 1755210"/>
                      <a:gd name="connsiteY1" fmla="*/ 0 h 1447219"/>
                      <a:gd name="connsiteX2" fmla="*/ 1755210 w 1755210"/>
                      <a:gd name="connsiteY2" fmla="*/ 927796 h 1447219"/>
                      <a:gd name="connsiteX3" fmla="*/ 868729 w 1755210"/>
                      <a:gd name="connsiteY3" fmla="*/ 1447219 h 1447219"/>
                      <a:gd name="connsiteX4" fmla="*/ 4 w 1755210"/>
                      <a:gd name="connsiteY4" fmla="*/ 927796 h 1447219"/>
                      <a:gd name="connsiteX0" fmla="*/ 16 w 1755222"/>
                      <a:gd name="connsiteY0" fmla="*/ 1123105 h 1642528"/>
                      <a:gd name="connsiteX1" fmla="*/ 886497 w 1755222"/>
                      <a:gd name="connsiteY1" fmla="*/ 0 h 1642528"/>
                      <a:gd name="connsiteX2" fmla="*/ 1755222 w 1755222"/>
                      <a:gd name="connsiteY2" fmla="*/ 1123105 h 1642528"/>
                      <a:gd name="connsiteX3" fmla="*/ 868741 w 1755222"/>
                      <a:gd name="connsiteY3" fmla="*/ 1642528 h 1642528"/>
                      <a:gd name="connsiteX4" fmla="*/ 16 w 1755222"/>
                      <a:gd name="connsiteY4" fmla="*/ 1123105 h 1642528"/>
                      <a:gd name="connsiteX0" fmla="*/ 0 w 1755206"/>
                      <a:gd name="connsiteY0" fmla="*/ 1194127 h 1713550"/>
                      <a:gd name="connsiteX1" fmla="*/ 868726 w 1755206"/>
                      <a:gd name="connsiteY1" fmla="*/ 0 h 1713550"/>
                      <a:gd name="connsiteX2" fmla="*/ 1755206 w 1755206"/>
                      <a:gd name="connsiteY2" fmla="*/ 1194127 h 1713550"/>
                      <a:gd name="connsiteX3" fmla="*/ 868725 w 1755206"/>
                      <a:gd name="connsiteY3" fmla="*/ 1713550 h 1713550"/>
                      <a:gd name="connsiteX4" fmla="*/ 0 w 1755206"/>
                      <a:gd name="connsiteY4" fmla="*/ 1194127 h 1713550"/>
                      <a:gd name="connsiteX0" fmla="*/ 147 w 1755353"/>
                      <a:gd name="connsiteY0" fmla="*/ 1194127 h 1713550"/>
                      <a:gd name="connsiteX1" fmla="*/ 868873 w 1755353"/>
                      <a:gd name="connsiteY1" fmla="*/ 0 h 1713550"/>
                      <a:gd name="connsiteX2" fmla="*/ 1755353 w 1755353"/>
                      <a:gd name="connsiteY2" fmla="*/ 1194127 h 1713550"/>
                      <a:gd name="connsiteX3" fmla="*/ 868872 w 1755353"/>
                      <a:gd name="connsiteY3" fmla="*/ 1713550 h 1713550"/>
                      <a:gd name="connsiteX4" fmla="*/ 147 w 1755353"/>
                      <a:gd name="connsiteY4" fmla="*/ 1194127 h 1713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5353" h="1713550">
                        <a:moveTo>
                          <a:pt x="147" y="1194127"/>
                        </a:moveTo>
                        <a:cubicBezTo>
                          <a:pt x="9024" y="686593"/>
                          <a:pt x="384186" y="0"/>
                          <a:pt x="868873" y="0"/>
                        </a:cubicBezTo>
                        <a:cubicBezTo>
                          <a:pt x="1353560" y="0"/>
                          <a:pt x="1755353" y="681719"/>
                          <a:pt x="1755353" y="1194127"/>
                        </a:cubicBezTo>
                        <a:cubicBezTo>
                          <a:pt x="1755353" y="1706535"/>
                          <a:pt x="1353559" y="1713550"/>
                          <a:pt x="868872" y="1713550"/>
                        </a:cubicBezTo>
                        <a:cubicBezTo>
                          <a:pt x="384185" y="1713550"/>
                          <a:pt x="-8730" y="1701661"/>
                          <a:pt x="147" y="119412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円/楕円 164"/>
                  <p:cNvSpPr/>
                  <p:nvPr/>
                </p:nvSpPr>
                <p:spPr>
                  <a:xfrm>
                    <a:off x="1082187" y="4797152"/>
                    <a:ext cx="360040" cy="144016"/>
                  </a:xfrm>
                  <a:prstGeom prst="ellipse">
                    <a:avLst/>
                  </a:prstGeom>
                  <a:solidFill>
                    <a:srgbClr val="0070C0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7" name="WordArt 3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827778" y="3931920"/>
                  <a:ext cx="1217440" cy="444792"/>
                </a:xfrm>
                <a:prstGeom prst="rect">
                  <a:avLst/>
                </a:prstGeom>
                <a:ln w="12700">
                  <a:noFill/>
                </a:ln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r>
                    <a:rPr lang="ja-JP" altLang="en-US" sz="3600" b="1" kern="10" dirty="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/>
                      <a:ea typeface="メイリオ"/>
                      <a:cs typeface="メイリオ"/>
                    </a:rPr>
                    <a:t>ゴミ</a:t>
                  </a:r>
                </a:p>
              </p:txBody>
            </p:sp>
          </p:grpSp>
        </p:grpSp>
        <p:sp>
          <p:nvSpPr>
            <p:cNvPr id="142" name="禁止 79"/>
            <p:cNvSpPr/>
            <p:nvPr/>
          </p:nvSpPr>
          <p:spPr bwMode="auto">
            <a:xfrm>
              <a:off x="-2369150" y="5844983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1" name="グループ化 160"/>
          <p:cNvGrpSpPr/>
          <p:nvPr/>
        </p:nvGrpSpPr>
        <p:grpSpPr>
          <a:xfrm>
            <a:off x="6058699" y="4728681"/>
            <a:ext cx="1551007" cy="1551007"/>
            <a:chOff x="991216" y="4259619"/>
            <a:chExt cx="1551007" cy="1551007"/>
          </a:xfrm>
        </p:grpSpPr>
        <p:sp>
          <p:nvSpPr>
            <p:cNvPr id="162" name="禁止 77"/>
            <p:cNvSpPr/>
            <p:nvPr/>
          </p:nvSpPr>
          <p:spPr bwMode="auto">
            <a:xfrm>
              <a:off x="991216" y="425961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3" name="フリーフォーム: 図形 162"/>
            <p:cNvSpPr/>
            <p:nvPr/>
          </p:nvSpPr>
          <p:spPr bwMode="auto">
            <a:xfrm>
              <a:off x="1098702" y="4566904"/>
              <a:ext cx="1337199" cy="930367"/>
            </a:xfrm>
            <a:custGeom>
              <a:avLst/>
              <a:gdLst>
                <a:gd name="connsiteX0" fmla="*/ 1035828 w 1860157"/>
                <a:gd name="connsiteY0" fmla="*/ 1141818 h 1294219"/>
                <a:gd name="connsiteX1" fmla="*/ 1041903 w 1860157"/>
                <a:gd name="connsiteY1" fmla="*/ 1150828 h 1294219"/>
                <a:gd name="connsiteX2" fmla="*/ 1218966 w 1860157"/>
                <a:gd name="connsiteY2" fmla="*/ 1224170 h 1294219"/>
                <a:gd name="connsiteX3" fmla="*/ 1396029 w 1860157"/>
                <a:gd name="connsiteY3" fmla="*/ 1150828 h 1294219"/>
                <a:gd name="connsiteX4" fmla="*/ 1402104 w 1860157"/>
                <a:gd name="connsiteY4" fmla="*/ 1141818 h 1294219"/>
                <a:gd name="connsiteX5" fmla="*/ 727499 w 1860157"/>
                <a:gd name="connsiteY5" fmla="*/ 0 h 1294219"/>
                <a:gd name="connsiteX6" fmla="*/ 1686125 w 1860157"/>
                <a:gd name="connsiteY6" fmla="*/ 0 h 1294219"/>
                <a:gd name="connsiteX7" fmla="*/ 1860157 w 1860157"/>
                <a:gd name="connsiteY7" fmla="*/ 418497 h 1294219"/>
                <a:gd name="connsiteX8" fmla="*/ 1724266 w 1860157"/>
                <a:gd name="connsiteY8" fmla="*/ 418497 h 1294219"/>
                <a:gd name="connsiteX9" fmla="*/ 1724266 w 1860157"/>
                <a:gd name="connsiteY9" fmla="*/ 940948 h 1294219"/>
                <a:gd name="connsiteX10" fmla="*/ 1707574 w 1860157"/>
                <a:gd name="connsiteY10" fmla="*/ 940948 h 1294219"/>
                <a:gd name="connsiteX11" fmla="*/ 1707574 w 1860157"/>
                <a:gd name="connsiteY11" fmla="*/ 988192 h 1294219"/>
                <a:gd name="connsiteX12" fmla="*/ 1652331 w 1860157"/>
                <a:gd name="connsiteY12" fmla="*/ 988192 h 1294219"/>
                <a:gd name="connsiteX13" fmla="*/ 1652331 w 1860157"/>
                <a:gd name="connsiteY13" fmla="*/ 1141818 h 1294219"/>
                <a:gd name="connsiteX14" fmla="*/ 1490570 w 1860157"/>
                <a:gd name="connsiteY14" fmla="*/ 1141818 h 1294219"/>
                <a:gd name="connsiteX15" fmla="*/ 1484578 w 1860157"/>
                <a:gd name="connsiteY15" fmla="*/ 1152858 h 1294219"/>
                <a:gd name="connsiteX16" fmla="*/ 1218966 w 1860157"/>
                <a:gd name="connsiteY16" fmla="*/ 1294083 h 1294219"/>
                <a:gd name="connsiteX17" fmla="*/ 953354 w 1860157"/>
                <a:gd name="connsiteY17" fmla="*/ 1152858 h 1294219"/>
                <a:gd name="connsiteX18" fmla="*/ 947362 w 1860157"/>
                <a:gd name="connsiteY18" fmla="*/ 1141818 h 1294219"/>
                <a:gd name="connsiteX19" fmla="*/ 761290 w 1860157"/>
                <a:gd name="connsiteY19" fmla="*/ 1141818 h 1294219"/>
                <a:gd name="connsiteX20" fmla="*/ 761290 w 1860157"/>
                <a:gd name="connsiteY20" fmla="*/ 988192 h 1294219"/>
                <a:gd name="connsiteX21" fmla="*/ 706048 w 1860157"/>
                <a:gd name="connsiteY21" fmla="*/ 988192 h 1294219"/>
                <a:gd name="connsiteX22" fmla="*/ 706048 w 1860157"/>
                <a:gd name="connsiteY22" fmla="*/ 940948 h 1294219"/>
                <a:gd name="connsiteX23" fmla="*/ 689356 w 1860157"/>
                <a:gd name="connsiteY23" fmla="*/ 940948 h 1294219"/>
                <a:gd name="connsiteX24" fmla="*/ 689356 w 1860157"/>
                <a:gd name="connsiteY24" fmla="*/ 916549 h 1294219"/>
                <a:gd name="connsiteX25" fmla="*/ 359872 w 1860157"/>
                <a:gd name="connsiteY25" fmla="*/ 916549 h 1294219"/>
                <a:gd name="connsiteX26" fmla="*/ 359872 w 1860157"/>
                <a:gd name="connsiteY26" fmla="*/ 947064 h 1294219"/>
                <a:gd name="connsiteX27" fmla="*/ 353852 w 1860157"/>
                <a:gd name="connsiteY27" fmla="*/ 976881 h 1294219"/>
                <a:gd name="connsiteX28" fmla="*/ 347317 w 1860157"/>
                <a:gd name="connsiteY28" fmla="*/ 986573 h 1294219"/>
                <a:gd name="connsiteX29" fmla="*/ 378112 w 1860157"/>
                <a:gd name="connsiteY29" fmla="*/ 1101501 h 1294219"/>
                <a:gd name="connsiteX30" fmla="*/ 490647 w 1860157"/>
                <a:gd name="connsiteY30" fmla="*/ 1214037 h 1294219"/>
                <a:gd name="connsiteX31" fmla="*/ 490647 w 1860157"/>
                <a:gd name="connsiteY31" fmla="*/ 1260134 h 1294219"/>
                <a:gd name="connsiteX32" fmla="*/ 490647 w 1860157"/>
                <a:gd name="connsiteY32" fmla="*/ 1260133 h 1294219"/>
                <a:gd name="connsiteX33" fmla="*/ 444550 w 1860157"/>
                <a:gd name="connsiteY33" fmla="*/ 1260133 h 1294219"/>
                <a:gd name="connsiteX34" fmla="*/ 328806 w 1860157"/>
                <a:gd name="connsiteY34" fmla="*/ 1144388 h 1294219"/>
                <a:gd name="connsiteX35" fmla="*/ 321645 w 1860157"/>
                <a:gd name="connsiteY35" fmla="*/ 1133605 h 1294219"/>
                <a:gd name="connsiteX36" fmla="*/ 321512 w 1860157"/>
                <a:gd name="connsiteY36" fmla="*/ 1132918 h 1294219"/>
                <a:gd name="connsiteX37" fmla="*/ 316146 w 1860157"/>
                <a:gd name="connsiteY37" fmla="*/ 1122116 h 1294219"/>
                <a:gd name="connsiteX38" fmla="*/ 289433 w 1860157"/>
                <a:gd name="connsiteY38" fmla="*/ 1022421 h 1294219"/>
                <a:gd name="connsiteX39" fmla="*/ 283270 w 1860157"/>
                <a:gd name="connsiteY39" fmla="*/ 1023666 h 1294219"/>
                <a:gd name="connsiteX40" fmla="*/ 283270 w 1860157"/>
                <a:gd name="connsiteY40" fmla="*/ 1023665 h 1294219"/>
                <a:gd name="connsiteX41" fmla="*/ 264656 w 1860157"/>
                <a:gd name="connsiteY41" fmla="*/ 1019907 h 1294219"/>
                <a:gd name="connsiteX42" fmla="*/ 216985 w 1860157"/>
                <a:gd name="connsiteY42" fmla="*/ 1102475 h 1294219"/>
                <a:gd name="connsiteX43" fmla="*/ 216984 w 1860157"/>
                <a:gd name="connsiteY43" fmla="*/ 1261624 h 1294219"/>
                <a:gd name="connsiteX44" fmla="*/ 184389 w 1860157"/>
                <a:gd name="connsiteY44" fmla="*/ 1294219 h 1294219"/>
                <a:gd name="connsiteX45" fmla="*/ 184389 w 1860157"/>
                <a:gd name="connsiteY45" fmla="*/ 1294219 h 1294219"/>
                <a:gd name="connsiteX46" fmla="*/ 151794 w 1860157"/>
                <a:gd name="connsiteY46" fmla="*/ 1261624 h 1294219"/>
                <a:gd name="connsiteX47" fmla="*/ 151794 w 1860157"/>
                <a:gd name="connsiteY47" fmla="*/ 1097936 h 1294219"/>
                <a:gd name="connsiteX48" fmla="*/ 154356 w 1860157"/>
                <a:gd name="connsiteY48" fmla="*/ 1085248 h 1294219"/>
                <a:gd name="connsiteX49" fmla="*/ 154747 w 1860157"/>
                <a:gd name="connsiteY49" fmla="*/ 1084668 h 1294219"/>
                <a:gd name="connsiteX50" fmla="*/ 158591 w 1860157"/>
                <a:gd name="connsiteY50" fmla="*/ 1073236 h 1294219"/>
                <a:gd name="connsiteX51" fmla="*/ 213514 w 1860157"/>
                <a:gd name="connsiteY51" fmla="*/ 978106 h 1294219"/>
                <a:gd name="connsiteX52" fmla="*/ 212688 w 1860157"/>
                <a:gd name="connsiteY52" fmla="*/ 976881 h 1294219"/>
                <a:gd name="connsiteX53" fmla="*/ 206668 w 1860157"/>
                <a:gd name="connsiteY53" fmla="*/ 947064 h 1294219"/>
                <a:gd name="connsiteX54" fmla="*/ 206668 w 1860157"/>
                <a:gd name="connsiteY54" fmla="*/ 916549 h 1294219"/>
                <a:gd name="connsiteX55" fmla="*/ 0 w 1860157"/>
                <a:gd name="connsiteY55" fmla="*/ 916549 h 1294219"/>
                <a:gd name="connsiteX56" fmla="*/ 0 w 1860157"/>
                <a:gd name="connsiteY56" fmla="*/ 875755 h 1294219"/>
                <a:gd name="connsiteX57" fmla="*/ 64870 w 1860157"/>
                <a:gd name="connsiteY57" fmla="*/ 875755 h 1294219"/>
                <a:gd name="connsiteX58" fmla="*/ 27949 w 1860157"/>
                <a:gd name="connsiteY58" fmla="*/ 865862 h 1294219"/>
                <a:gd name="connsiteX59" fmla="*/ 4900 w 1860157"/>
                <a:gd name="connsiteY59" fmla="*/ 825941 h 1294219"/>
                <a:gd name="connsiteX60" fmla="*/ 44821 w 1860157"/>
                <a:gd name="connsiteY60" fmla="*/ 802893 h 1294219"/>
                <a:gd name="connsiteX61" fmla="*/ 157832 w 1860157"/>
                <a:gd name="connsiteY61" fmla="*/ 833174 h 1294219"/>
                <a:gd name="connsiteX62" fmla="*/ 208076 w 1860157"/>
                <a:gd name="connsiteY62" fmla="*/ 746151 h 1294219"/>
                <a:gd name="connsiteX63" fmla="*/ 210112 w 1860157"/>
                <a:gd name="connsiteY63" fmla="*/ 732681 h 1294219"/>
                <a:gd name="connsiteX64" fmla="*/ 253453 w 1860157"/>
                <a:gd name="connsiteY64" fmla="*/ 684878 h 1294219"/>
                <a:gd name="connsiteX65" fmla="*/ 254134 w 1860157"/>
                <a:gd name="connsiteY65" fmla="*/ 684740 h 1294219"/>
                <a:gd name="connsiteX66" fmla="*/ 258996 w 1860157"/>
                <a:gd name="connsiteY66" fmla="*/ 652530 h 1294219"/>
                <a:gd name="connsiteX67" fmla="*/ 229018 w 1860157"/>
                <a:gd name="connsiteY67" fmla="*/ 645538 h 1294219"/>
                <a:gd name="connsiteX68" fmla="*/ 143489 w 1860157"/>
                <a:gd name="connsiteY68" fmla="*/ 496480 h 1294219"/>
                <a:gd name="connsiteX69" fmla="*/ 283528 w 1860157"/>
                <a:gd name="connsiteY69" fmla="*/ 334708 h 1294219"/>
                <a:gd name="connsiteX70" fmla="*/ 423567 w 1860157"/>
                <a:gd name="connsiteY70" fmla="*/ 496480 h 1294219"/>
                <a:gd name="connsiteX71" fmla="*/ 338038 w 1860157"/>
                <a:gd name="connsiteY71" fmla="*/ 645538 h 1294219"/>
                <a:gd name="connsiteX72" fmla="*/ 300483 w 1860157"/>
                <a:gd name="connsiteY72" fmla="*/ 654297 h 1294219"/>
                <a:gd name="connsiteX73" fmla="*/ 304847 w 1860157"/>
                <a:gd name="connsiteY73" fmla="*/ 683214 h 1294219"/>
                <a:gd name="connsiteX74" fmla="*/ 313087 w 1860157"/>
                <a:gd name="connsiteY74" fmla="*/ 684878 h 1294219"/>
                <a:gd name="connsiteX75" fmla="*/ 359872 w 1860157"/>
                <a:gd name="connsiteY75" fmla="*/ 755460 h 1294219"/>
                <a:gd name="connsiteX76" fmla="*/ 359872 w 1860157"/>
                <a:gd name="connsiteY76" fmla="*/ 875755 h 1294219"/>
                <a:gd name="connsiteX77" fmla="*/ 689356 w 1860157"/>
                <a:gd name="connsiteY77" fmla="*/ 875755 h 1294219"/>
                <a:gd name="connsiteX78" fmla="*/ 689356 w 1860157"/>
                <a:gd name="connsiteY78" fmla="*/ 418497 h 1294219"/>
                <a:gd name="connsiteX79" fmla="*/ 553467 w 1860157"/>
                <a:gd name="connsiteY79" fmla="*/ 418497 h 1294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860157" h="1294219">
                  <a:moveTo>
                    <a:pt x="1035828" y="1141818"/>
                  </a:moveTo>
                  <a:lnTo>
                    <a:pt x="1041903" y="1150828"/>
                  </a:lnTo>
                  <a:cubicBezTo>
                    <a:pt x="1087217" y="1196143"/>
                    <a:pt x="1149819" y="1224170"/>
                    <a:pt x="1218966" y="1224170"/>
                  </a:cubicBezTo>
                  <a:cubicBezTo>
                    <a:pt x="1288114" y="1224170"/>
                    <a:pt x="1350715" y="1196143"/>
                    <a:pt x="1396029" y="1150828"/>
                  </a:cubicBezTo>
                  <a:lnTo>
                    <a:pt x="1402104" y="1141818"/>
                  </a:lnTo>
                  <a:close/>
                  <a:moveTo>
                    <a:pt x="727499" y="0"/>
                  </a:moveTo>
                  <a:lnTo>
                    <a:pt x="1686125" y="0"/>
                  </a:lnTo>
                  <a:lnTo>
                    <a:pt x="1860157" y="418497"/>
                  </a:lnTo>
                  <a:lnTo>
                    <a:pt x="1724266" y="418497"/>
                  </a:lnTo>
                  <a:lnTo>
                    <a:pt x="1724266" y="940948"/>
                  </a:lnTo>
                  <a:lnTo>
                    <a:pt x="1707574" y="940948"/>
                  </a:lnTo>
                  <a:lnTo>
                    <a:pt x="1707574" y="988192"/>
                  </a:lnTo>
                  <a:lnTo>
                    <a:pt x="1652331" y="988192"/>
                  </a:lnTo>
                  <a:lnTo>
                    <a:pt x="1652331" y="1141818"/>
                  </a:lnTo>
                  <a:lnTo>
                    <a:pt x="1490570" y="1141818"/>
                  </a:lnTo>
                  <a:lnTo>
                    <a:pt x="1484578" y="1152858"/>
                  </a:lnTo>
                  <a:cubicBezTo>
                    <a:pt x="1427015" y="1238063"/>
                    <a:pt x="1329532" y="1294083"/>
                    <a:pt x="1218966" y="1294083"/>
                  </a:cubicBezTo>
                  <a:cubicBezTo>
                    <a:pt x="1108400" y="1294083"/>
                    <a:pt x="1010918" y="1238063"/>
                    <a:pt x="953354" y="1152858"/>
                  </a:cubicBezTo>
                  <a:lnTo>
                    <a:pt x="947362" y="1141818"/>
                  </a:lnTo>
                  <a:lnTo>
                    <a:pt x="761290" y="1141818"/>
                  </a:lnTo>
                  <a:lnTo>
                    <a:pt x="761290" y="988192"/>
                  </a:lnTo>
                  <a:lnTo>
                    <a:pt x="706048" y="988192"/>
                  </a:lnTo>
                  <a:lnTo>
                    <a:pt x="706048" y="940948"/>
                  </a:lnTo>
                  <a:lnTo>
                    <a:pt x="689356" y="940948"/>
                  </a:lnTo>
                  <a:lnTo>
                    <a:pt x="689356" y="916549"/>
                  </a:lnTo>
                  <a:lnTo>
                    <a:pt x="359872" y="916549"/>
                  </a:lnTo>
                  <a:lnTo>
                    <a:pt x="359872" y="947064"/>
                  </a:lnTo>
                  <a:cubicBezTo>
                    <a:pt x="359872" y="957640"/>
                    <a:pt x="357728" y="967716"/>
                    <a:pt x="353852" y="976881"/>
                  </a:cubicBezTo>
                  <a:lnTo>
                    <a:pt x="347317" y="986573"/>
                  </a:lnTo>
                  <a:lnTo>
                    <a:pt x="378112" y="1101501"/>
                  </a:lnTo>
                  <a:lnTo>
                    <a:pt x="490647" y="1214037"/>
                  </a:lnTo>
                  <a:cubicBezTo>
                    <a:pt x="503376" y="1226766"/>
                    <a:pt x="503376" y="1247404"/>
                    <a:pt x="490647" y="1260134"/>
                  </a:cubicBezTo>
                  <a:lnTo>
                    <a:pt x="490647" y="1260133"/>
                  </a:lnTo>
                  <a:cubicBezTo>
                    <a:pt x="477918" y="1272862"/>
                    <a:pt x="457280" y="1272862"/>
                    <a:pt x="444550" y="1260133"/>
                  </a:cubicBezTo>
                  <a:lnTo>
                    <a:pt x="328806" y="1144388"/>
                  </a:lnTo>
                  <a:cubicBezTo>
                    <a:pt x="325623" y="1141206"/>
                    <a:pt x="323236" y="1137529"/>
                    <a:pt x="321645" y="1133605"/>
                  </a:cubicBezTo>
                  <a:lnTo>
                    <a:pt x="321512" y="1132918"/>
                  </a:lnTo>
                  <a:lnTo>
                    <a:pt x="316146" y="1122116"/>
                  </a:lnTo>
                  <a:lnTo>
                    <a:pt x="289433" y="1022421"/>
                  </a:lnTo>
                  <a:lnTo>
                    <a:pt x="283270" y="1023666"/>
                  </a:lnTo>
                  <a:lnTo>
                    <a:pt x="283270" y="1023665"/>
                  </a:lnTo>
                  <a:lnTo>
                    <a:pt x="264656" y="1019907"/>
                  </a:lnTo>
                  <a:lnTo>
                    <a:pt x="216985" y="1102475"/>
                  </a:lnTo>
                  <a:lnTo>
                    <a:pt x="216984" y="1261624"/>
                  </a:lnTo>
                  <a:cubicBezTo>
                    <a:pt x="216984" y="1279626"/>
                    <a:pt x="202391" y="1294219"/>
                    <a:pt x="184389" y="1294219"/>
                  </a:cubicBezTo>
                  <a:lnTo>
                    <a:pt x="184389" y="1294219"/>
                  </a:lnTo>
                  <a:cubicBezTo>
                    <a:pt x="166388" y="1294219"/>
                    <a:pt x="151794" y="1279625"/>
                    <a:pt x="151794" y="1261624"/>
                  </a:cubicBezTo>
                  <a:lnTo>
                    <a:pt x="151794" y="1097936"/>
                  </a:lnTo>
                  <a:cubicBezTo>
                    <a:pt x="151794" y="1093435"/>
                    <a:pt x="152706" y="1089148"/>
                    <a:pt x="154356" y="1085248"/>
                  </a:cubicBezTo>
                  <a:lnTo>
                    <a:pt x="154747" y="1084668"/>
                  </a:lnTo>
                  <a:lnTo>
                    <a:pt x="158591" y="1073236"/>
                  </a:lnTo>
                  <a:lnTo>
                    <a:pt x="213514" y="978106"/>
                  </a:lnTo>
                  <a:lnTo>
                    <a:pt x="212688" y="976881"/>
                  </a:lnTo>
                  <a:cubicBezTo>
                    <a:pt x="208811" y="967716"/>
                    <a:pt x="206668" y="957640"/>
                    <a:pt x="206668" y="947064"/>
                  </a:cubicBezTo>
                  <a:lnTo>
                    <a:pt x="206668" y="916549"/>
                  </a:lnTo>
                  <a:lnTo>
                    <a:pt x="0" y="916549"/>
                  </a:lnTo>
                  <a:lnTo>
                    <a:pt x="0" y="875755"/>
                  </a:lnTo>
                  <a:lnTo>
                    <a:pt x="64870" y="875755"/>
                  </a:lnTo>
                  <a:lnTo>
                    <a:pt x="27949" y="865862"/>
                  </a:lnTo>
                  <a:cubicBezTo>
                    <a:pt x="10560" y="861203"/>
                    <a:pt x="241" y="843330"/>
                    <a:pt x="4900" y="825941"/>
                  </a:cubicBezTo>
                  <a:cubicBezTo>
                    <a:pt x="9559" y="808553"/>
                    <a:pt x="27433" y="798234"/>
                    <a:pt x="44821" y="802893"/>
                  </a:cubicBezTo>
                  <a:lnTo>
                    <a:pt x="157832" y="833174"/>
                  </a:lnTo>
                  <a:lnTo>
                    <a:pt x="208076" y="746151"/>
                  </a:lnTo>
                  <a:lnTo>
                    <a:pt x="210112" y="732681"/>
                  </a:lnTo>
                  <a:cubicBezTo>
                    <a:pt x="216827" y="711093"/>
                    <a:pt x="232833" y="693599"/>
                    <a:pt x="253453" y="684878"/>
                  </a:cubicBezTo>
                  <a:lnTo>
                    <a:pt x="254134" y="684740"/>
                  </a:lnTo>
                  <a:lnTo>
                    <a:pt x="258996" y="652530"/>
                  </a:lnTo>
                  <a:lnTo>
                    <a:pt x="229018" y="645538"/>
                  </a:lnTo>
                  <a:cubicBezTo>
                    <a:pt x="178757" y="620980"/>
                    <a:pt x="143489" y="563488"/>
                    <a:pt x="143489" y="496480"/>
                  </a:cubicBezTo>
                  <a:cubicBezTo>
                    <a:pt x="143489" y="407136"/>
                    <a:pt x="206187" y="334708"/>
                    <a:pt x="283528" y="334708"/>
                  </a:cubicBezTo>
                  <a:cubicBezTo>
                    <a:pt x="360869" y="334708"/>
                    <a:pt x="423567" y="407136"/>
                    <a:pt x="423567" y="496480"/>
                  </a:cubicBezTo>
                  <a:cubicBezTo>
                    <a:pt x="423567" y="563488"/>
                    <a:pt x="388299" y="620980"/>
                    <a:pt x="338038" y="645538"/>
                  </a:cubicBezTo>
                  <a:lnTo>
                    <a:pt x="300483" y="654297"/>
                  </a:lnTo>
                  <a:lnTo>
                    <a:pt x="304847" y="683214"/>
                  </a:lnTo>
                  <a:lnTo>
                    <a:pt x="313087" y="684878"/>
                  </a:lnTo>
                  <a:cubicBezTo>
                    <a:pt x="340581" y="696506"/>
                    <a:pt x="359872" y="723730"/>
                    <a:pt x="359872" y="755460"/>
                  </a:cubicBezTo>
                  <a:lnTo>
                    <a:pt x="359872" y="875755"/>
                  </a:lnTo>
                  <a:lnTo>
                    <a:pt x="689356" y="875755"/>
                  </a:lnTo>
                  <a:lnTo>
                    <a:pt x="689356" y="418497"/>
                  </a:lnTo>
                  <a:lnTo>
                    <a:pt x="553467" y="41849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禁止 79"/>
            <p:cNvSpPr/>
            <p:nvPr/>
          </p:nvSpPr>
          <p:spPr bwMode="auto">
            <a:xfrm>
              <a:off x="991216" y="425961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5" name="グループ化 164"/>
          <p:cNvGrpSpPr/>
          <p:nvPr/>
        </p:nvGrpSpPr>
        <p:grpSpPr>
          <a:xfrm>
            <a:off x="7926318" y="4721432"/>
            <a:ext cx="1551007" cy="1551007"/>
            <a:chOff x="2953366" y="4450119"/>
            <a:chExt cx="1551007" cy="1551007"/>
          </a:xfrm>
        </p:grpSpPr>
        <p:sp>
          <p:nvSpPr>
            <p:cNvPr id="166" name="禁止 77"/>
            <p:cNvSpPr/>
            <p:nvPr/>
          </p:nvSpPr>
          <p:spPr bwMode="auto">
            <a:xfrm>
              <a:off x="2953366" y="445011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" name="フリーフォーム: 図形 166"/>
            <p:cNvSpPr/>
            <p:nvPr/>
          </p:nvSpPr>
          <p:spPr bwMode="auto">
            <a:xfrm flipH="1">
              <a:off x="3187470" y="4636837"/>
              <a:ext cx="1205152" cy="1198277"/>
            </a:xfrm>
            <a:custGeom>
              <a:avLst/>
              <a:gdLst>
                <a:gd name="connsiteX0" fmla="*/ 1598511 w 1763827"/>
                <a:gd name="connsiteY0" fmla="*/ 1042759 h 1753765"/>
                <a:gd name="connsiteX1" fmla="*/ 1598545 w 1763827"/>
                <a:gd name="connsiteY1" fmla="*/ 1043117 h 1753765"/>
                <a:gd name="connsiteX2" fmla="*/ 1596553 w 1763827"/>
                <a:gd name="connsiteY2" fmla="*/ 1042760 h 1753765"/>
                <a:gd name="connsiteX3" fmla="*/ 1342260 w 1763827"/>
                <a:gd name="connsiteY3" fmla="*/ 1042760 h 1753765"/>
                <a:gd name="connsiteX4" fmla="*/ 1340269 w 1763827"/>
                <a:gd name="connsiteY4" fmla="*/ 1043117 h 1753765"/>
                <a:gd name="connsiteX5" fmla="*/ 1340303 w 1763827"/>
                <a:gd name="connsiteY5" fmla="*/ 1042759 h 1753765"/>
                <a:gd name="connsiteX6" fmla="*/ 1322732 w 1763827"/>
                <a:gd name="connsiteY6" fmla="*/ 1046265 h 1753765"/>
                <a:gd name="connsiteX7" fmla="*/ 1320294 w 1763827"/>
                <a:gd name="connsiteY7" fmla="*/ 1046703 h 1753765"/>
                <a:gd name="connsiteX8" fmla="*/ 1320172 w 1763827"/>
                <a:gd name="connsiteY8" fmla="*/ 1046776 h 1753765"/>
                <a:gd name="connsiteX9" fmla="*/ 1306986 w 1763827"/>
                <a:gd name="connsiteY9" fmla="*/ 1049407 h 1753765"/>
                <a:gd name="connsiteX10" fmla="*/ 1174987 w 1763827"/>
                <a:gd name="connsiteY10" fmla="*/ 1369987 h 1753765"/>
                <a:gd name="connsiteX11" fmla="*/ 1306986 w 1763827"/>
                <a:gd name="connsiteY11" fmla="*/ 1690566 h 1753765"/>
                <a:gd name="connsiteX12" fmla="*/ 1320170 w 1763827"/>
                <a:gd name="connsiteY12" fmla="*/ 1693197 h 1753765"/>
                <a:gd name="connsiteX13" fmla="*/ 1320294 w 1763827"/>
                <a:gd name="connsiteY13" fmla="*/ 1693271 h 1753765"/>
                <a:gd name="connsiteX14" fmla="*/ 1322777 w 1763827"/>
                <a:gd name="connsiteY14" fmla="*/ 1693717 h 1753765"/>
                <a:gd name="connsiteX15" fmla="*/ 1340303 w 1763827"/>
                <a:gd name="connsiteY15" fmla="*/ 1697214 h 1753765"/>
                <a:gd name="connsiteX16" fmla="*/ 1340303 w 1763827"/>
                <a:gd name="connsiteY16" fmla="*/ 1697213 h 1753765"/>
                <a:gd name="connsiteX17" fmla="*/ 1340269 w 1763827"/>
                <a:gd name="connsiteY17" fmla="*/ 1696857 h 1753765"/>
                <a:gd name="connsiteX18" fmla="*/ 1342260 w 1763827"/>
                <a:gd name="connsiteY18" fmla="*/ 1697214 h 1753765"/>
                <a:gd name="connsiteX19" fmla="*/ 1596553 w 1763827"/>
                <a:gd name="connsiteY19" fmla="*/ 1697214 h 1753765"/>
                <a:gd name="connsiteX20" fmla="*/ 1598545 w 1763827"/>
                <a:gd name="connsiteY20" fmla="*/ 1696857 h 1753765"/>
                <a:gd name="connsiteX21" fmla="*/ 1598511 w 1763827"/>
                <a:gd name="connsiteY21" fmla="*/ 1697213 h 1753765"/>
                <a:gd name="connsiteX22" fmla="*/ 1598511 w 1763827"/>
                <a:gd name="connsiteY22" fmla="*/ 1697214 h 1753765"/>
                <a:gd name="connsiteX23" fmla="*/ 1616046 w 1763827"/>
                <a:gd name="connsiteY23" fmla="*/ 1693716 h 1753765"/>
                <a:gd name="connsiteX24" fmla="*/ 1618519 w 1763827"/>
                <a:gd name="connsiteY24" fmla="*/ 1693271 h 1753765"/>
                <a:gd name="connsiteX25" fmla="*/ 1618643 w 1763827"/>
                <a:gd name="connsiteY25" fmla="*/ 1693197 h 1753765"/>
                <a:gd name="connsiteX26" fmla="*/ 1631828 w 1763827"/>
                <a:gd name="connsiteY26" fmla="*/ 1690566 h 1753765"/>
                <a:gd name="connsiteX27" fmla="*/ 1763827 w 1763827"/>
                <a:gd name="connsiteY27" fmla="*/ 1369987 h 1753765"/>
                <a:gd name="connsiteX28" fmla="*/ 1631828 w 1763827"/>
                <a:gd name="connsiteY28" fmla="*/ 1049407 h 1753765"/>
                <a:gd name="connsiteX29" fmla="*/ 1618641 w 1763827"/>
                <a:gd name="connsiteY29" fmla="*/ 1046776 h 1753765"/>
                <a:gd name="connsiteX30" fmla="*/ 1618519 w 1763827"/>
                <a:gd name="connsiteY30" fmla="*/ 1046703 h 1753765"/>
                <a:gd name="connsiteX31" fmla="*/ 1616091 w 1763827"/>
                <a:gd name="connsiteY31" fmla="*/ 1046268 h 1753765"/>
                <a:gd name="connsiteX32" fmla="*/ 736876 w 1763827"/>
                <a:gd name="connsiteY32" fmla="*/ 0 h 1753765"/>
                <a:gd name="connsiteX33" fmla="*/ 542554 w 1763827"/>
                <a:gd name="connsiteY33" fmla="*/ 92983 h 1753765"/>
                <a:gd name="connsiteX34" fmla="*/ 535379 w 1763827"/>
                <a:gd name="connsiteY34" fmla="*/ 103028 h 1753765"/>
                <a:gd name="connsiteX35" fmla="*/ 508494 w 1763827"/>
                <a:gd name="connsiteY35" fmla="*/ 103028 h 1753765"/>
                <a:gd name="connsiteX36" fmla="*/ 497774 w 1763827"/>
                <a:gd name="connsiteY36" fmla="*/ 113748 h 1753765"/>
                <a:gd name="connsiteX37" fmla="*/ 497774 w 1763827"/>
                <a:gd name="connsiteY37" fmla="*/ 156628 h 1753765"/>
                <a:gd name="connsiteX38" fmla="*/ 500083 w 1763827"/>
                <a:gd name="connsiteY38" fmla="*/ 158937 h 1753765"/>
                <a:gd name="connsiteX39" fmla="*/ 483659 w 1763827"/>
                <a:gd name="connsiteY39" fmla="*/ 193892 h 1753765"/>
                <a:gd name="connsiteX40" fmla="*/ 462063 w 1763827"/>
                <a:gd name="connsiteY40" fmla="*/ 317462 h 1753765"/>
                <a:gd name="connsiteX41" fmla="*/ 472342 w 1763827"/>
                <a:gd name="connsiteY41" fmla="*/ 396006 h 1753765"/>
                <a:gd name="connsiteX42" fmla="*/ 389428 w 1763827"/>
                <a:gd name="connsiteY42" fmla="*/ 373790 h 1753765"/>
                <a:gd name="connsiteX43" fmla="*/ 403154 w 1763827"/>
                <a:gd name="connsiteY43" fmla="*/ 358413 h 1753765"/>
                <a:gd name="connsiteX44" fmla="*/ 364073 w 1763827"/>
                <a:gd name="connsiteY44" fmla="*/ 319331 h 1753765"/>
                <a:gd name="connsiteX45" fmla="*/ 322083 w 1763827"/>
                <a:gd name="connsiteY45" fmla="*/ 356813 h 1753765"/>
                <a:gd name="connsiteX46" fmla="*/ 301938 w 1763827"/>
                <a:gd name="connsiteY46" fmla="*/ 355551 h 1753765"/>
                <a:gd name="connsiteX47" fmla="*/ 248948 w 1763827"/>
                <a:gd name="connsiteY47" fmla="*/ 402369 h 1753765"/>
                <a:gd name="connsiteX48" fmla="*/ 247638 w 1763827"/>
                <a:gd name="connsiteY48" fmla="*/ 423266 h 1753765"/>
                <a:gd name="connsiteX49" fmla="*/ 0 w 1763827"/>
                <a:gd name="connsiteY49" fmla="*/ 644321 h 1753765"/>
                <a:gd name="connsiteX50" fmla="*/ 78164 w 1763827"/>
                <a:gd name="connsiteY50" fmla="*/ 722485 h 1753765"/>
                <a:gd name="connsiteX51" fmla="*/ 294044 w 1763827"/>
                <a:gd name="connsiteY51" fmla="*/ 480644 h 1753765"/>
                <a:gd name="connsiteX52" fmla="*/ 294178 w 1763827"/>
                <a:gd name="connsiteY52" fmla="*/ 480710 h 1753765"/>
                <a:gd name="connsiteX53" fmla="*/ 515952 w 1763827"/>
                <a:gd name="connsiteY53" fmla="*/ 540133 h 1753765"/>
                <a:gd name="connsiteX54" fmla="*/ 515952 w 1763827"/>
                <a:gd name="connsiteY54" fmla="*/ 766664 h 1753765"/>
                <a:gd name="connsiteX55" fmla="*/ 518262 w 1763827"/>
                <a:gd name="connsiteY55" fmla="*/ 778107 h 1753765"/>
                <a:gd name="connsiteX56" fmla="*/ 422863 w 1763827"/>
                <a:gd name="connsiteY56" fmla="*/ 1134144 h 1753765"/>
                <a:gd name="connsiteX57" fmla="*/ 419130 w 1763827"/>
                <a:gd name="connsiteY57" fmla="*/ 1193721 h 1753765"/>
                <a:gd name="connsiteX58" fmla="*/ 425963 w 1763827"/>
                <a:gd name="connsiteY58" fmla="*/ 1213580 h 1753765"/>
                <a:gd name="connsiteX59" fmla="*/ 425425 w 1763827"/>
                <a:gd name="connsiteY59" fmla="*/ 1216598 h 1753765"/>
                <a:gd name="connsiteX60" fmla="*/ 445255 w 1763827"/>
                <a:gd name="connsiteY60" fmla="*/ 1262426 h 1753765"/>
                <a:gd name="connsiteX61" fmla="*/ 652276 w 1763827"/>
                <a:gd name="connsiteY61" fmla="*/ 1463057 h 1753765"/>
                <a:gd name="connsiteX62" fmla="*/ 543386 w 1763827"/>
                <a:gd name="connsiteY62" fmla="*/ 1658678 h 1753765"/>
                <a:gd name="connsiteX63" fmla="*/ 568165 w 1763827"/>
                <a:gd name="connsiteY63" fmla="*/ 1745678 h 1753765"/>
                <a:gd name="connsiteX64" fmla="*/ 655165 w 1763827"/>
                <a:gd name="connsiteY64" fmla="*/ 1720899 h 1753765"/>
                <a:gd name="connsiteX65" fmla="*/ 788141 w 1763827"/>
                <a:gd name="connsiteY65" fmla="*/ 1482006 h 1753765"/>
                <a:gd name="connsiteX66" fmla="*/ 793770 w 1763827"/>
                <a:gd name="connsiteY66" fmla="*/ 1433374 h 1753765"/>
                <a:gd name="connsiteX67" fmla="*/ 788450 w 1763827"/>
                <a:gd name="connsiteY67" fmla="*/ 1422892 h 1753765"/>
                <a:gd name="connsiteX68" fmla="*/ 787806 w 1763827"/>
                <a:gd name="connsiteY68" fmla="*/ 1419834 h 1753765"/>
                <a:gd name="connsiteX69" fmla="*/ 784331 w 1763827"/>
                <a:gd name="connsiteY69" fmla="*/ 1414776 h 1753765"/>
                <a:gd name="connsiteX70" fmla="*/ 782672 w 1763827"/>
                <a:gd name="connsiteY70" fmla="*/ 1411507 h 1753765"/>
                <a:gd name="connsiteX71" fmla="*/ 781252 w 1763827"/>
                <a:gd name="connsiteY71" fmla="*/ 1410294 h 1753765"/>
                <a:gd name="connsiteX72" fmla="*/ 773137 w 1763827"/>
                <a:gd name="connsiteY72" fmla="*/ 1398479 h 1753765"/>
                <a:gd name="connsiteX73" fmla="*/ 684579 w 1763827"/>
                <a:gd name="connsiteY73" fmla="*/ 1312654 h 1753765"/>
                <a:gd name="connsiteX74" fmla="*/ 878142 w 1763827"/>
                <a:gd name="connsiteY74" fmla="*/ 1424408 h 1753765"/>
                <a:gd name="connsiteX75" fmla="*/ 820197 w 1763827"/>
                <a:gd name="connsiteY75" fmla="*/ 1640664 h 1753765"/>
                <a:gd name="connsiteX76" fmla="*/ 865427 w 1763827"/>
                <a:gd name="connsiteY76" fmla="*/ 1719005 h 1753765"/>
                <a:gd name="connsiteX77" fmla="*/ 943768 w 1763827"/>
                <a:gd name="connsiteY77" fmla="*/ 1673775 h 1753765"/>
                <a:gd name="connsiteX78" fmla="*/ 1014530 w 1763827"/>
                <a:gd name="connsiteY78" fmla="*/ 1409681 h 1753765"/>
                <a:gd name="connsiteX79" fmla="*/ 1008140 w 1763827"/>
                <a:gd name="connsiteY79" fmla="*/ 1361144 h 1753765"/>
                <a:gd name="connsiteX80" fmla="*/ 1000428 w 1763827"/>
                <a:gd name="connsiteY80" fmla="*/ 1352276 h 1753765"/>
                <a:gd name="connsiteX81" fmla="*/ 999058 w 1763827"/>
                <a:gd name="connsiteY81" fmla="*/ 1349467 h 1753765"/>
                <a:gd name="connsiteX82" fmla="*/ 994456 w 1763827"/>
                <a:gd name="connsiteY82" fmla="*/ 1345408 h 1753765"/>
                <a:gd name="connsiteX83" fmla="*/ 992049 w 1763827"/>
                <a:gd name="connsiteY83" fmla="*/ 1342640 h 1753765"/>
                <a:gd name="connsiteX84" fmla="*/ 990376 w 1763827"/>
                <a:gd name="connsiteY84" fmla="*/ 1341809 h 1753765"/>
                <a:gd name="connsiteX85" fmla="*/ 979628 w 1763827"/>
                <a:gd name="connsiteY85" fmla="*/ 1332329 h 1753765"/>
                <a:gd name="connsiteX86" fmla="*/ 721019 w 1763827"/>
                <a:gd name="connsiteY86" fmla="*/ 1183021 h 1753765"/>
                <a:gd name="connsiteX87" fmla="*/ 779095 w 1763827"/>
                <a:gd name="connsiteY87" fmla="*/ 966280 h 1753765"/>
                <a:gd name="connsiteX88" fmla="*/ 818952 w 1763827"/>
                <a:gd name="connsiteY88" fmla="*/ 1035314 h 1753765"/>
                <a:gd name="connsiteX89" fmla="*/ 857792 w 1763827"/>
                <a:gd name="connsiteY89" fmla="*/ 1065117 h 1753765"/>
                <a:gd name="connsiteX90" fmla="*/ 867519 w 1763827"/>
                <a:gd name="connsiteY90" fmla="*/ 1065796 h 1753765"/>
                <a:gd name="connsiteX91" fmla="*/ 871744 w 1763827"/>
                <a:gd name="connsiteY91" fmla="*/ 1067249 h 1753765"/>
                <a:gd name="connsiteX92" fmla="*/ 880500 w 1763827"/>
                <a:gd name="connsiteY92" fmla="*/ 1066701 h 1753765"/>
                <a:gd name="connsiteX93" fmla="*/ 882254 w 1763827"/>
                <a:gd name="connsiteY93" fmla="*/ 1066823 h 1753765"/>
                <a:gd name="connsiteX94" fmla="*/ 883103 w 1763827"/>
                <a:gd name="connsiteY94" fmla="*/ 1066537 h 1753765"/>
                <a:gd name="connsiteX95" fmla="*/ 897095 w 1763827"/>
                <a:gd name="connsiteY95" fmla="*/ 1065661 h 1753765"/>
                <a:gd name="connsiteX96" fmla="*/ 1095827 w 1763827"/>
                <a:gd name="connsiteY96" fmla="*/ 1012410 h 1753765"/>
                <a:gd name="connsiteX97" fmla="*/ 1098640 w 1763827"/>
                <a:gd name="connsiteY97" fmla="*/ 1062006 h 1753765"/>
                <a:gd name="connsiteX98" fmla="*/ 1153910 w 1763827"/>
                <a:gd name="connsiteY98" fmla="*/ 1062006 h 1753765"/>
                <a:gd name="connsiteX99" fmla="*/ 1157663 w 1763827"/>
                <a:gd name="connsiteY99" fmla="*/ 995841 h 1753765"/>
                <a:gd name="connsiteX100" fmla="*/ 1161187 w 1763827"/>
                <a:gd name="connsiteY100" fmla="*/ 994897 h 1753765"/>
                <a:gd name="connsiteX101" fmla="*/ 1206417 w 1763827"/>
                <a:gd name="connsiteY101" fmla="*/ 916556 h 1753765"/>
                <a:gd name="connsiteX102" fmla="*/ 1186609 w 1763827"/>
                <a:gd name="connsiteY102" fmla="*/ 884839 h 1753765"/>
                <a:gd name="connsiteX103" fmla="*/ 1164528 w 1763827"/>
                <a:gd name="connsiteY103" fmla="*/ 874790 h 1753765"/>
                <a:gd name="connsiteX104" fmla="*/ 1181545 w 1763827"/>
                <a:gd name="connsiteY104" fmla="*/ 574765 h 1753765"/>
                <a:gd name="connsiteX105" fmla="*/ 1071005 w 1763827"/>
                <a:gd name="connsiteY105" fmla="*/ 574765 h 1753765"/>
                <a:gd name="connsiteX106" fmla="*/ 1088428 w 1763827"/>
                <a:gd name="connsiteY106" fmla="*/ 881950 h 1753765"/>
                <a:gd name="connsiteX107" fmla="*/ 906302 w 1763827"/>
                <a:gd name="connsiteY107" fmla="*/ 930751 h 1753765"/>
                <a:gd name="connsiteX108" fmla="*/ 799190 w 1763827"/>
                <a:gd name="connsiteY108" fmla="*/ 745226 h 1753765"/>
                <a:gd name="connsiteX109" fmla="*/ 795566 w 1763827"/>
                <a:gd name="connsiteY109" fmla="*/ 734696 h 1753765"/>
                <a:gd name="connsiteX110" fmla="*/ 757750 w 1763827"/>
                <a:gd name="connsiteY110" fmla="*/ 691211 h 1753765"/>
                <a:gd name="connsiteX111" fmla="*/ 723417 w 1763827"/>
                <a:gd name="connsiteY111" fmla="*/ 674157 h 1753765"/>
                <a:gd name="connsiteX112" fmla="*/ 717149 w 1763827"/>
                <a:gd name="connsiteY112" fmla="*/ 632627 h 1753765"/>
                <a:gd name="connsiteX113" fmla="*/ 736876 w 1763827"/>
                <a:gd name="connsiteY113" fmla="*/ 634924 h 1753765"/>
                <a:gd name="connsiteX114" fmla="*/ 1011689 w 1763827"/>
                <a:gd name="connsiteY114" fmla="*/ 317462 h 1753765"/>
                <a:gd name="connsiteX115" fmla="*/ 999334 w 1763827"/>
                <a:gd name="connsiteY115" fmla="*/ 223059 h 1753765"/>
                <a:gd name="connsiteX116" fmla="*/ 976150 w 1763827"/>
                <a:gd name="connsiteY116" fmla="*/ 167348 h 1753765"/>
                <a:gd name="connsiteX117" fmla="*/ 1000969 w 1763827"/>
                <a:gd name="connsiteY117" fmla="*/ 167348 h 1753765"/>
                <a:gd name="connsiteX118" fmla="*/ 1011689 w 1763827"/>
                <a:gd name="connsiteY118" fmla="*/ 156628 h 1753765"/>
                <a:gd name="connsiteX119" fmla="*/ 1011689 w 1763827"/>
                <a:gd name="connsiteY119" fmla="*/ 130168 h 1753765"/>
                <a:gd name="connsiteX120" fmla="*/ 1063514 w 1763827"/>
                <a:gd name="connsiteY120" fmla="*/ 112215 h 1753765"/>
                <a:gd name="connsiteX121" fmla="*/ 1021076 w 1763827"/>
                <a:gd name="connsiteY121" fmla="*/ 38710 h 1753765"/>
                <a:gd name="connsiteX122" fmla="*/ 961422 w 1763827"/>
                <a:gd name="connsiteY122" fmla="*/ 90370 h 1753765"/>
                <a:gd name="connsiteX123" fmla="*/ 990888 w 1763827"/>
                <a:gd name="connsiteY123" fmla="*/ 29667 h 1753765"/>
                <a:gd name="connsiteX124" fmla="*/ 908904 w 1763827"/>
                <a:gd name="connsiteY124" fmla="*/ 7700 h 1753765"/>
                <a:gd name="connsiteX125" fmla="*/ 904601 w 1763827"/>
                <a:gd name="connsiteY125" fmla="*/ 67632 h 1753765"/>
                <a:gd name="connsiteX126" fmla="*/ 890526 w 1763827"/>
                <a:gd name="connsiteY126" fmla="*/ 54218 h 1753765"/>
                <a:gd name="connsiteX127" fmla="*/ 736876 w 1763827"/>
                <a:gd name="connsiteY127" fmla="*/ 0 h 175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763827" h="1753765">
                  <a:moveTo>
                    <a:pt x="1598511" y="1042759"/>
                  </a:moveTo>
                  <a:lnTo>
                    <a:pt x="1598545" y="1043117"/>
                  </a:lnTo>
                  <a:lnTo>
                    <a:pt x="1596553" y="1042760"/>
                  </a:lnTo>
                  <a:lnTo>
                    <a:pt x="1342260" y="1042760"/>
                  </a:lnTo>
                  <a:lnTo>
                    <a:pt x="1340269" y="1043117"/>
                  </a:lnTo>
                  <a:lnTo>
                    <a:pt x="1340303" y="1042759"/>
                  </a:lnTo>
                  <a:lnTo>
                    <a:pt x="1322732" y="1046265"/>
                  </a:lnTo>
                  <a:lnTo>
                    <a:pt x="1320294" y="1046703"/>
                  </a:lnTo>
                  <a:lnTo>
                    <a:pt x="1320172" y="1046776"/>
                  </a:lnTo>
                  <a:lnTo>
                    <a:pt x="1306986" y="1049407"/>
                  </a:lnTo>
                  <a:cubicBezTo>
                    <a:pt x="1231654" y="1079920"/>
                    <a:pt x="1174987" y="1211854"/>
                    <a:pt x="1174987" y="1369987"/>
                  </a:cubicBezTo>
                  <a:cubicBezTo>
                    <a:pt x="1174987" y="1528119"/>
                    <a:pt x="1231654" y="1660053"/>
                    <a:pt x="1306986" y="1690566"/>
                  </a:cubicBezTo>
                  <a:lnTo>
                    <a:pt x="1320170" y="1693197"/>
                  </a:lnTo>
                  <a:lnTo>
                    <a:pt x="1320294" y="1693271"/>
                  </a:lnTo>
                  <a:lnTo>
                    <a:pt x="1322777" y="1693717"/>
                  </a:lnTo>
                  <a:lnTo>
                    <a:pt x="1340303" y="1697214"/>
                  </a:lnTo>
                  <a:lnTo>
                    <a:pt x="1340303" y="1697213"/>
                  </a:lnTo>
                  <a:lnTo>
                    <a:pt x="1340269" y="1696857"/>
                  </a:lnTo>
                  <a:lnTo>
                    <a:pt x="1342260" y="1697214"/>
                  </a:lnTo>
                  <a:lnTo>
                    <a:pt x="1596553" y="1697214"/>
                  </a:lnTo>
                  <a:lnTo>
                    <a:pt x="1598545" y="1696857"/>
                  </a:lnTo>
                  <a:lnTo>
                    <a:pt x="1598511" y="1697213"/>
                  </a:lnTo>
                  <a:lnTo>
                    <a:pt x="1598511" y="1697214"/>
                  </a:lnTo>
                  <a:lnTo>
                    <a:pt x="1616046" y="1693716"/>
                  </a:lnTo>
                  <a:lnTo>
                    <a:pt x="1618519" y="1693271"/>
                  </a:lnTo>
                  <a:lnTo>
                    <a:pt x="1618643" y="1693197"/>
                  </a:lnTo>
                  <a:lnTo>
                    <a:pt x="1631828" y="1690566"/>
                  </a:lnTo>
                  <a:cubicBezTo>
                    <a:pt x="1707160" y="1660053"/>
                    <a:pt x="1763827" y="1528119"/>
                    <a:pt x="1763827" y="1369987"/>
                  </a:cubicBezTo>
                  <a:cubicBezTo>
                    <a:pt x="1763827" y="1211854"/>
                    <a:pt x="1707160" y="1079920"/>
                    <a:pt x="1631828" y="1049407"/>
                  </a:cubicBezTo>
                  <a:lnTo>
                    <a:pt x="1618641" y="1046776"/>
                  </a:lnTo>
                  <a:lnTo>
                    <a:pt x="1618519" y="1046703"/>
                  </a:lnTo>
                  <a:lnTo>
                    <a:pt x="1616091" y="1046268"/>
                  </a:lnTo>
                  <a:close/>
                  <a:moveTo>
                    <a:pt x="736876" y="0"/>
                  </a:moveTo>
                  <a:cubicBezTo>
                    <a:pt x="660988" y="0"/>
                    <a:pt x="592285" y="35533"/>
                    <a:pt x="542554" y="92983"/>
                  </a:cubicBezTo>
                  <a:lnTo>
                    <a:pt x="535379" y="103028"/>
                  </a:lnTo>
                  <a:lnTo>
                    <a:pt x="508494" y="103028"/>
                  </a:lnTo>
                  <a:cubicBezTo>
                    <a:pt x="502574" y="103028"/>
                    <a:pt x="497774" y="107828"/>
                    <a:pt x="497774" y="113748"/>
                  </a:cubicBezTo>
                  <a:lnTo>
                    <a:pt x="497774" y="156628"/>
                  </a:lnTo>
                  <a:lnTo>
                    <a:pt x="500083" y="158937"/>
                  </a:lnTo>
                  <a:lnTo>
                    <a:pt x="483659" y="193892"/>
                  </a:lnTo>
                  <a:cubicBezTo>
                    <a:pt x="469753" y="231872"/>
                    <a:pt x="462063" y="273630"/>
                    <a:pt x="462063" y="317462"/>
                  </a:cubicBezTo>
                  <a:lnTo>
                    <a:pt x="472342" y="396006"/>
                  </a:lnTo>
                  <a:lnTo>
                    <a:pt x="389428" y="373790"/>
                  </a:lnTo>
                  <a:lnTo>
                    <a:pt x="403154" y="358413"/>
                  </a:lnTo>
                  <a:lnTo>
                    <a:pt x="364073" y="319331"/>
                  </a:lnTo>
                  <a:lnTo>
                    <a:pt x="322083" y="356813"/>
                  </a:lnTo>
                  <a:lnTo>
                    <a:pt x="301938" y="355551"/>
                  </a:lnTo>
                  <a:cubicBezTo>
                    <a:pt x="277249" y="358988"/>
                    <a:pt x="255805" y="376777"/>
                    <a:pt x="248948" y="402369"/>
                  </a:cubicBezTo>
                  <a:lnTo>
                    <a:pt x="247638" y="423266"/>
                  </a:lnTo>
                  <a:lnTo>
                    <a:pt x="0" y="644321"/>
                  </a:lnTo>
                  <a:lnTo>
                    <a:pt x="78164" y="722485"/>
                  </a:lnTo>
                  <a:lnTo>
                    <a:pt x="294044" y="480644"/>
                  </a:lnTo>
                  <a:lnTo>
                    <a:pt x="294178" y="480710"/>
                  </a:lnTo>
                  <a:lnTo>
                    <a:pt x="515952" y="540133"/>
                  </a:lnTo>
                  <a:lnTo>
                    <a:pt x="515952" y="766664"/>
                  </a:lnTo>
                  <a:lnTo>
                    <a:pt x="518262" y="778107"/>
                  </a:lnTo>
                  <a:lnTo>
                    <a:pt x="422863" y="1134144"/>
                  </a:lnTo>
                  <a:cubicBezTo>
                    <a:pt x="417491" y="1154193"/>
                    <a:pt x="416437" y="1174381"/>
                    <a:pt x="419130" y="1193721"/>
                  </a:cubicBezTo>
                  <a:lnTo>
                    <a:pt x="425963" y="1213580"/>
                  </a:lnTo>
                  <a:lnTo>
                    <a:pt x="425425" y="1216598"/>
                  </a:lnTo>
                  <a:cubicBezTo>
                    <a:pt x="425686" y="1233293"/>
                    <a:pt x="432317" y="1249888"/>
                    <a:pt x="445255" y="1262426"/>
                  </a:cubicBezTo>
                  <a:lnTo>
                    <a:pt x="652276" y="1463057"/>
                  </a:lnTo>
                  <a:lnTo>
                    <a:pt x="543386" y="1658678"/>
                  </a:lnTo>
                  <a:cubicBezTo>
                    <a:pt x="526204" y="1689545"/>
                    <a:pt x="537298" y="1728496"/>
                    <a:pt x="568165" y="1745678"/>
                  </a:cubicBezTo>
                  <a:cubicBezTo>
                    <a:pt x="599032" y="1762860"/>
                    <a:pt x="637984" y="1751766"/>
                    <a:pt x="655165" y="1720899"/>
                  </a:cubicBezTo>
                  <a:cubicBezTo>
                    <a:pt x="699491" y="1641268"/>
                    <a:pt x="743816" y="1561636"/>
                    <a:pt x="788141" y="1482006"/>
                  </a:cubicBezTo>
                  <a:cubicBezTo>
                    <a:pt x="796732" y="1466572"/>
                    <a:pt x="798254" y="1449117"/>
                    <a:pt x="793770" y="1433374"/>
                  </a:cubicBezTo>
                  <a:lnTo>
                    <a:pt x="788450" y="1422892"/>
                  </a:lnTo>
                  <a:lnTo>
                    <a:pt x="787806" y="1419834"/>
                  </a:lnTo>
                  <a:lnTo>
                    <a:pt x="784331" y="1414776"/>
                  </a:lnTo>
                  <a:lnTo>
                    <a:pt x="782672" y="1411507"/>
                  </a:lnTo>
                  <a:lnTo>
                    <a:pt x="781252" y="1410294"/>
                  </a:lnTo>
                  <a:lnTo>
                    <a:pt x="773137" y="1398479"/>
                  </a:lnTo>
                  <a:lnTo>
                    <a:pt x="684579" y="1312654"/>
                  </a:lnTo>
                  <a:lnTo>
                    <a:pt x="878142" y="1424408"/>
                  </a:lnTo>
                  <a:lnTo>
                    <a:pt x="820197" y="1640664"/>
                  </a:lnTo>
                  <a:cubicBezTo>
                    <a:pt x="811054" y="1674787"/>
                    <a:pt x="831304" y="1709861"/>
                    <a:pt x="865427" y="1719005"/>
                  </a:cubicBezTo>
                  <a:cubicBezTo>
                    <a:pt x="899550" y="1728148"/>
                    <a:pt x="934624" y="1707898"/>
                    <a:pt x="943768" y="1673775"/>
                  </a:cubicBezTo>
                  <a:cubicBezTo>
                    <a:pt x="967355" y="1585744"/>
                    <a:pt x="990942" y="1497712"/>
                    <a:pt x="1014530" y="1409681"/>
                  </a:cubicBezTo>
                  <a:cubicBezTo>
                    <a:pt x="1019102" y="1392620"/>
                    <a:pt x="1016325" y="1375320"/>
                    <a:pt x="1008140" y="1361144"/>
                  </a:cubicBezTo>
                  <a:lnTo>
                    <a:pt x="1000428" y="1352276"/>
                  </a:lnTo>
                  <a:lnTo>
                    <a:pt x="999058" y="1349467"/>
                  </a:lnTo>
                  <a:lnTo>
                    <a:pt x="994456" y="1345408"/>
                  </a:lnTo>
                  <a:lnTo>
                    <a:pt x="992049" y="1342640"/>
                  </a:lnTo>
                  <a:lnTo>
                    <a:pt x="990376" y="1341809"/>
                  </a:lnTo>
                  <a:lnTo>
                    <a:pt x="979628" y="1332329"/>
                  </a:lnTo>
                  <a:lnTo>
                    <a:pt x="721019" y="1183021"/>
                  </a:lnTo>
                  <a:lnTo>
                    <a:pt x="779095" y="966280"/>
                  </a:lnTo>
                  <a:lnTo>
                    <a:pt x="818952" y="1035314"/>
                  </a:lnTo>
                  <a:cubicBezTo>
                    <a:pt x="827784" y="1050611"/>
                    <a:pt x="841980" y="1060880"/>
                    <a:pt x="857792" y="1065117"/>
                  </a:cubicBezTo>
                  <a:lnTo>
                    <a:pt x="867519" y="1065796"/>
                  </a:lnTo>
                  <a:lnTo>
                    <a:pt x="871744" y="1067249"/>
                  </a:lnTo>
                  <a:lnTo>
                    <a:pt x="880500" y="1066701"/>
                  </a:lnTo>
                  <a:lnTo>
                    <a:pt x="882254" y="1066823"/>
                  </a:lnTo>
                  <a:lnTo>
                    <a:pt x="883103" y="1066537"/>
                  </a:lnTo>
                  <a:lnTo>
                    <a:pt x="897095" y="1065661"/>
                  </a:lnTo>
                  <a:lnTo>
                    <a:pt x="1095827" y="1012410"/>
                  </a:lnTo>
                  <a:lnTo>
                    <a:pt x="1098640" y="1062006"/>
                  </a:lnTo>
                  <a:lnTo>
                    <a:pt x="1153910" y="1062006"/>
                  </a:lnTo>
                  <a:lnTo>
                    <a:pt x="1157663" y="995841"/>
                  </a:lnTo>
                  <a:lnTo>
                    <a:pt x="1161187" y="994897"/>
                  </a:lnTo>
                  <a:cubicBezTo>
                    <a:pt x="1195310" y="985754"/>
                    <a:pt x="1215560" y="950680"/>
                    <a:pt x="1206417" y="916556"/>
                  </a:cubicBezTo>
                  <a:cubicBezTo>
                    <a:pt x="1202988" y="903760"/>
                    <a:pt x="1195913" y="892915"/>
                    <a:pt x="1186609" y="884839"/>
                  </a:cubicBezTo>
                  <a:lnTo>
                    <a:pt x="1164528" y="874790"/>
                  </a:lnTo>
                  <a:lnTo>
                    <a:pt x="1181545" y="574765"/>
                  </a:lnTo>
                  <a:lnTo>
                    <a:pt x="1071005" y="574765"/>
                  </a:lnTo>
                  <a:lnTo>
                    <a:pt x="1088428" y="881950"/>
                  </a:lnTo>
                  <a:lnTo>
                    <a:pt x="906302" y="930751"/>
                  </a:lnTo>
                  <a:lnTo>
                    <a:pt x="799190" y="745226"/>
                  </a:lnTo>
                  <a:lnTo>
                    <a:pt x="795566" y="734696"/>
                  </a:lnTo>
                  <a:cubicBezTo>
                    <a:pt x="785948" y="718037"/>
                    <a:pt x="773153" y="703213"/>
                    <a:pt x="757750" y="691211"/>
                  </a:cubicBezTo>
                  <a:lnTo>
                    <a:pt x="723417" y="674157"/>
                  </a:lnTo>
                  <a:lnTo>
                    <a:pt x="717149" y="632627"/>
                  </a:lnTo>
                  <a:lnTo>
                    <a:pt x="736876" y="634924"/>
                  </a:lnTo>
                  <a:cubicBezTo>
                    <a:pt x="888651" y="634924"/>
                    <a:pt x="1011689" y="492791"/>
                    <a:pt x="1011689" y="317462"/>
                  </a:cubicBezTo>
                  <a:cubicBezTo>
                    <a:pt x="1011689" y="284588"/>
                    <a:pt x="1007363" y="252881"/>
                    <a:pt x="999334" y="223059"/>
                  </a:cubicBezTo>
                  <a:lnTo>
                    <a:pt x="976150" y="167348"/>
                  </a:lnTo>
                  <a:lnTo>
                    <a:pt x="1000969" y="167348"/>
                  </a:lnTo>
                  <a:cubicBezTo>
                    <a:pt x="1006889" y="167348"/>
                    <a:pt x="1011689" y="162548"/>
                    <a:pt x="1011689" y="156628"/>
                  </a:cubicBezTo>
                  <a:lnTo>
                    <a:pt x="1011689" y="130168"/>
                  </a:lnTo>
                  <a:lnTo>
                    <a:pt x="1063514" y="112215"/>
                  </a:lnTo>
                  <a:lnTo>
                    <a:pt x="1021076" y="38710"/>
                  </a:lnTo>
                  <a:lnTo>
                    <a:pt x="961422" y="90370"/>
                  </a:lnTo>
                  <a:lnTo>
                    <a:pt x="990888" y="29667"/>
                  </a:lnTo>
                  <a:lnTo>
                    <a:pt x="908904" y="7700"/>
                  </a:lnTo>
                  <a:lnTo>
                    <a:pt x="904601" y="67632"/>
                  </a:lnTo>
                  <a:lnTo>
                    <a:pt x="890526" y="54218"/>
                  </a:lnTo>
                  <a:cubicBezTo>
                    <a:pt x="846666" y="19987"/>
                    <a:pt x="793791" y="0"/>
                    <a:pt x="736876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禁止 79"/>
            <p:cNvSpPr/>
            <p:nvPr/>
          </p:nvSpPr>
          <p:spPr bwMode="auto">
            <a:xfrm>
              <a:off x="2953366" y="4450119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1842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50406" y="850238"/>
            <a:ext cx="1551007" cy="1551007"/>
            <a:chOff x="1236619" y="4057441"/>
            <a:chExt cx="1551007" cy="1551007"/>
          </a:xfrm>
        </p:grpSpPr>
        <p:sp>
          <p:nvSpPr>
            <p:cNvPr id="3" name="禁止 77"/>
            <p:cNvSpPr/>
            <p:nvPr/>
          </p:nvSpPr>
          <p:spPr bwMode="auto">
            <a:xfrm>
              <a:off x="1236619" y="405744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1503704" y="4289605"/>
              <a:ext cx="1016838" cy="1086680"/>
              <a:chOff x="981385" y="4591718"/>
              <a:chExt cx="1600838" cy="1710795"/>
            </a:xfrm>
          </p:grpSpPr>
          <p:sp>
            <p:nvSpPr>
              <p:cNvPr id="6" name="正方形/長方形 5"/>
              <p:cNvSpPr/>
              <p:nvPr/>
            </p:nvSpPr>
            <p:spPr bwMode="auto">
              <a:xfrm>
                <a:off x="981385" y="4706017"/>
                <a:ext cx="67915" cy="107525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/>
              <p:cNvSpPr/>
              <p:nvPr/>
            </p:nvSpPr>
            <p:spPr bwMode="auto">
              <a:xfrm>
                <a:off x="2514308" y="4706017"/>
                <a:ext cx="67915" cy="107525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/>
              <p:cNvSpPr/>
              <p:nvPr/>
            </p:nvSpPr>
            <p:spPr bwMode="auto">
              <a:xfrm>
                <a:off x="981385" y="4591718"/>
                <a:ext cx="1599153" cy="42827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/>
              <p:cNvGrpSpPr/>
              <p:nvPr/>
            </p:nvGrpSpPr>
            <p:grpSpPr>
              <a:xfrm>
                <a:off x="1571987" y="5052413"/>
                <a:ext cx="412539" cy="721439"/>
                <a:chOff x="5833385" y="4186808"/>
                <a:chExt cx="631663" cy="1104641"/>
              </a:xfrm>
              <a:solidFill>
                <a:schemeClr val="tx1"/>
              </a:solidFill>
            </p:grpSpPr>
            <p:sp>
              <p:nvSpPr>
                <p:cNvPr id="13" name="円/楕円 447"/>
                <p:cNvSpPr/>
                <p:nvPr/>
              </p:nvSpPr>
              <p:spPr bwMode="auto">
                <a:xfrm>
                  <a:off x="5981269" y="4186808"/>
                  <a:ext cx="336706" cy="359761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片側の 2 つの角を丸めた四角形 448"/>
                <p:cNvSpPr/>
                <p:nvPr/>
              </p:nvSpPr>
              <p:spPr bwMode="auto">
                <a:xfrm>
                  <a:off x="5917864" y="4554125"/>
                  <a:ext cx="463517" cy="737324"/>
                </a:xfrm>
                <a:prstGeom prst="round2SameRect">
                  <a:avLst>
                    <a:gd name="adj1" fmla="val 1666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角丸四角形 449"/>
                <p:cNvSpPr/>
                <p:nvPr/>
              </p:nvSpPr>
              <p:spPr bwMode="auto">
                <a:xfrm rot="900000">
                  <a:off x="5833385" y="4575782"/>
                  <a:ext cx="102979" cy="69401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角丸四角形 450"/>
                <p:cNvSpPr/>
                <p:nvPr/>
              </p:nvSpPr>
              <p:spPr bwMode="auto">
                <a:xfrm rot="20700000" flipH="1">
                  <a:off x="6362069" y="4575783"/>
                  <a:ext cx="102979" cy="69401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" name="正方形/長方形 9"/>
              <p:cNvSpPr/>
              <p:nvPr/>
            </p:nvSpPr>
            <p:spPr bwMode="auto">
              <a:xfrm>
                <a:off x="981385" y="5704955"/>
                <a:ext cx="1599153" cy="59755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/>
              <p:cNvSpPr/>
              <p:nvPr/>
            </p:nvSpPr>
            <p:spPr bwMode="auto">
              <a:xfrm>
                <a:off x="1668229" y="5088307"/>
                <a:ext cx="220244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>
                <a:off x="1261395" y="4675301"/>
                <a:ext cx="1012857" cy="2876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くじびき</a:t>
                </a:r>
              </a:p>
            </p:txBody>
          </p:sp>
        </p:grpSp>
        <p:sp>
          <p:nvSpPr>
            <p:cNvPr id="5" name="禁止 79"/>
            <p:cNvSpPr/>
            <p:nvPr/>
          </p:nvSpPr>
          <p:spPr bwMode="auto">
            <a:xfrm>
              <a:off x="1236619" y="405744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344185" y="850238"/>
            <a:ext cx="1551007" cy="1551007"/>
            <a:chOff x="2754383" y="4057441"/>
            <a:chExt cx="1551007" cy="1551007"/>
          </a:xfrm>
        </p:grpSpPr>
        <p:sp>
          <p:nvSpPr>
            <p:cNvPr id="18" name="禁止 77"/>
            <p:cNvSpPr/>
            <p:nvPr/>
          </p:nvSpPr>
          <p:spPr bwMode="auto">
            <a:xfrm>
              <a:off x="2754383" y="405744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/>
            <p:cNvSpPr/>
            <p:nvPr/>
          </p:nvSpPr>
          <p:spPr bwMode="auto">
            <a:xfrm>
              <a:off x="2951623" y="4208682"/>
              <a:ext cx="1224270" cy="1112988"/>
            </a:xfrm>
            <a:custGeom>
              <a:avLst/>
              <a:gdLst>
                <a:gd name="connsiteX0" fmla="*/ 138144 w 1039309"/>
                <a:gd name="connsiteY0" fmla="*/ 834109 h 944840"/>
                <a:gd name="connsiteX1" fmla="*/ 138144 w 1039309"/>
                <a:gd name="connsiteY1" fmla="*/ 856727 h 944840"/>
                <a:gd name="connsiteX2" fmla="*/ 128838 w 1039309"/>
                <a:gd name="connsiteY2" fmla="*/ 856727 h 944840"/>
                <a:gd name="connsiteX3" fmla="*/ 128838 w 1039309"/>
                <a:gd name="connsiteY3" fmla="*/ 834114 h 944840"/>
                <a:gd name="connsiteX4" fmla="*/ 96856 w 1039309"/>
                <a:gd name="connsiteY4" fmla="*/ 838531 h 944840"/>
                <a:gd name="connsiteX5" fmla="*/ 81674 w 1039309"/>
                <a:gd name="connsiteY5" fmla="*/ 850752 h 944840"/>
                <a:gd name="connsiteX6" fmla="*/ 133508 w 1039309"/>
                <a:gd name="connsiteY6" fmla="*/ 868035 h 944840"/>
                <a:gd name="connsiteX7" fmla="*/ 185342 w 1039309"/>
                <a:gd name="connsiteY7" fmla="*/ 850752 h 944840"/>
                <a:gd name="connsiteX8" fmla="*/ 170160 w 1039309"/>
                <a:gd name="connsiteY8" fmla="*/ 838531 h 944840"/>
                <a:gd name="connsiteX9" fmla="*/ 138144 w 1039309"/>
                <a:gd name="connsiteY9" fmla="*/ 803524 h 944840"/>
                <a:gd name="connsiteX10" fmla="*/ 138144 w 1039309"/>
                <a:gd name="connsiteY10" fmla="*/ 821745 h 944840"/>
                <a:gd name="connsiteX11" fmla="*/ 179080 w 1039309"/>
                <a:gd name="connsiteY11" fmla="*/ 829611 h 944840"/>
                <a:gd name="connsiteX12" fmla="*/ 197957 w 1039309"/>
                <a:gd name="connsiteY12" fmla="*/ 850752 h 944840"/>
                <a:gd name="connsiteX13" fmla="*/ 133508 w 1039309"/>
                <a:gd name="connsiteY13" fmla="*/ 880650 h 944840"/>
                <a:gd name="connsiteX14" fmla="*/ 69059 w 1039309"/>
                <a:gd name="connsiteY14" fmla="*/ 850752 h 944840"/>
                <a:gd name="connsiteX15" fmla="*/ 87936 w 1039309"/>
                <a:gd name="connsiteY15" fmla="*/ 829611 h 944840"/>
                <a:gd name="connsiteX16" fmla="*/ 128838 w 1039309"/>
                <a:gd name="connsiteY16" fmla="*/ 821751 h 944840"/>
                <a:gd name="connsiteX17" fmla="*/ 128838 w 1039309"/>
                <a:gd name="connsiteY17" fmla="*/ 803986 h 944840"/>
                <a:gd name="connsiteX18" fmla="*/ 87839 w 1039309"/>
                <a:gd name="connsiteY18" fmla="*/ 807300 h 944840"/>
                <a:gd name="connsiteX19" fmla="*/ 11729 w 1039309"/>
                <a:gd name="connsiteY19" fmla="*/ 853273 h 944840"/>
                <a:gd name="connsiteX20" fmla="*/ 136345 w 1039309"/>
                <a:gd name="connsiteY20" fmla="*/ 903167 h 944840"/>
                <a:gd name="connsiteX21" fmla="*/ 260961 w 1039309"/>
                <a:gd name="connsiteY21" fmla="*/ 853273 h 944840"/>
                <a:gd name="connsiteX22" fmla="*/ 184852 w 1039309"/>
                <a:gd name="connsiteY22" fmla="*/ 807300 h 944840"/>
                <a:gd name="connsiteX23" fmla="*/ 173537 w 1039309"/>
                <a:gd name="connsiteY23" fmla="*/ 19 h 944840"/>
                <a:gd name="connsiteX24" fmla="*/ 317465 w 1039309"/>
                <a:gd name="connsiteY24" fmla="*/ 61687 h 944840"/>
                <a:gd name="connsiteX25" fmla="*/ 662306 w 1039309"/>
                <a:gd name="connsiteY25" fmla="*/ 559881 h 944840"/>
                <a:gd name="connsiteX26" fmla="*/ 668252 w 1039309"/>
                <a:gd name="connsiteY26" fmla="*/ 574955 h 944840"/>
                <a:gd name="connsiteX27" fmla="*/ 673787 w 1039309"/>
                <a:gd name="connsiteY27" fmla="*/ 575375 h 944840"/>
                <a:gd name="connsiteX28" fmla="*/ 745150 w 1039309"/>
                <a:gd name="connsiteY28" fmla="*/ 611484 h 944840"/>
                <a:gd name="connsiteX29" fmla="*/ 816659 w 1039309"/>
                <a:gd name="connsiteY29" fmla="*/ 545951 h 944840"/>
                <a:gd name="connsiteX30" fmla="*/ 818818 w 1039309"/>
                <a:gd name="connsiteY30" fmla="*/ 541556 h 944840"/>
                <a:gd name="connsiteX31" fmla="*/ 834348 w 1039309"/>
                <a:gd name="connsiteY31" fmla="*/ 527664 h 944840"/>
                <a:gd name="connsiteX32" fmla="*/ 797041 w 1039309"/>
                <a:gd name="connsiteY32" fmla="*/ 520132 h 944840"/>
                <a:gd name="connsiteX33" fmla="*/ 707906 w 1039309"/>
                <a:gd name="connsiteY33" fmla="*/ 385658 h 944840"/>
                <a:gd name="connsiteX34" fmla="*/ 718537 w 1039309"/>
                <a:gd name="connsiteY34" fmla="*/ 333000 h 944840"/>
                <a:gd name="connsiteX35" fmla="*/ 710039 w 1039309"/>
                <a:gd name="connsiteY35" fmla="*/ 333000 h 944840"/>
                <a:gd name="connsiteX36" fmla="*/ 710390 w 1039309"/>
                <a:gd name="connsiteY36" fmla="*/ 331597 h 944840"/>
                <a:gd name="connsiteX37" fmla="*/ 600512 w 1039309"/>
                <a:gd name="connsiteY37" fmla="*/ 331597 h 944840"/>
                <a:gd name="connsiteX38" fmla="*/ 720033 w 1039309"/>
                <a:gd name="connsiteY38" fmla="*/ 293023 h 944840"/>
                <a:gd name="connsiteX39" fmla="*/ 739863 w 1039309"/>
                <a:gd name="connsiteY39" fmla="*/ 213701 h 944840"/>
                <a:gd name="connsiteX40" fmla="*/ 969967 w 1039309"/>
                <a:gd name="connsiteY40" fmla="*/ 213702 h 944840"/>
                <a:gd name="connsiteX41" fmla="*/ 999792 w 1039309"/>
                <a:gd name="connsiteY41" fmla="*/ 333000 h 944840"/>
                <a:gd name="connsiteX42" fmla="*/ 989160 w 1039309"/>
                <a:gd name="connsiteY42" fmla="*/ 333000 h 944840"/>
                <a:gd name="connsiteX43" fmla="*/ 999791 w 1039309"/>
                <a:gd name="connsiteY43" fmla="*/ 385658 h 944840"/>
                <a:gd name="connsiteX44" fmla="*/ 957046 w 1039309"/>
                <a:gd name="connsiteY44" fmla="*/ 488856 h 944840"/>
                <a:gd name="connsiteX45" fmla="*/ 934217 w 1039309"/>
                <a:gd name="connsiteY45" fmla="*/ 504247 h 944840"/>
                <a:gd name="connsiteX46" fmla="*/ 968335 w 1039309"/>
                <a:gd name="connsiteY46" fmla="*/ 521008 h 944840"/>
                <a:gd name="connsiteX47" fmla="*/ 1009575 w 1039309"/>
                <a:gd name="connsiteY47" fmla="*/ 591510 h 944840"/>
                <a:gd name="connsiteX48" fmla="*/ 1031514 w 1039309"/>
                <a:gd name="connsiteY48" fmla="*/ 751150 h 944840"/>
                <a:gd name="connsiteX49" fmla="*/ 1031160 w 1039309"/>
                <a:gd name="connsiteY49" fmla="*/ 756798 h 944840"/>
                <a:gd name="connsiteX50" fmla="*/ 1038454 w 1039309"/>
                <a:gd name="connsiteY50" fmla="*/ 809876 h 944840"/>
                <a:gd name="connsiteX51" fmla="*/ 960943 w 1039309"/>
                <a:gd name="connsiteY51" fmla="*/ 912087 h 944840"/>
                <a:gd name="connsiteX52" fmla="*/ 929218 w 1039309"/>
                <a:gd name="connsiteY52" fmla="*/ 916448 h 944840"/>
                <a:gd name="connsiteX53" fmla="*/ 862059 w 1039309"/>
                <a:gd name="connsiteY53" fmla="*/ 898860 h 944840"/>
                <a:gd name="connsiteX54" fmla="*/ 859542 w 1039309"/>
                <a:gd name="connsiteY54" fmla="*/ 896045 h 944840"/>
                <a:gd name="connsiteX55" fmla="*/ 859462 w 1039309"/>
                <a:gd name="connsiteY55" fmla="*/ 896035 h 944840"/>
                <a:gd name="connsiteX56" fmla="*/ 790799 w 1039309"/>
                <a:gd name="connsiteY56" fmla="*/ 856393 h 944840"/>
                <a:gd name="connsiteX57" fmla="*/ 776127 w 1039309"/>
                <a:gd name="connsiteY57" fmla="*/ 911151 h 944840"/>
                <a:gd name="connsiteX58" fmla="*/ 720474 w 1039309"/>
                <a:gd name="connsiteY58" fmla="*/ 943281 h 944840"/>
                <a:gd name="connsiteX59" fmla="*/ 688344 w 1039309"/>
                <a:gd name="connsiteY59" fmla="*/ 887629 h 944840"/>
                <a:gd name="connsiteX60" fmla="*/ 719282 w 1039309"/>
                <a:gd name="connsiteY60" fmla="*/ 772163 h 944840"/>
                <a:gd name="connsiteX61" fmla="*/ 723242 w 1039309"/>
                <a:gd name="connsiteY61" fmla="*/ 767004 h 944840"/>
                <a:gd name="connsiteX62" fmla="*/ 723498 w 1039309"/>
                <a:gd name="connsiteY62" fmla="*/ 765066 h 944840"/>
                <a:gd name="connsiteX63" fmla="*/ 726491 w 1039309"/>
                <a:gd name="connsiteY63" fmla="*/ 762769 h 944840"/>
                <a:gd name="connsiteX64" fmla="*/ 740453 w 1039309"/>
                <a:gd name="connsiteY64" fmla="*/ 744573 h 944840"/>
                <a:gd name="connsiteX65" fmla="*/ 774934 w 1039309"/>
                <a:gd name="connsiteY65" fmla="*/ 740033 h 944840"/>
                <a:gd name="connsiteX66" fmla="*/ 786836 w 1039309"/>
                <a:gd name="connsiteY66" fmla="*/ 749165 h 944840"/>
                <a:gd name="connsiteX67" fmla="*/ 817068 w 1039309"/>
                <a:gd name="connsiteY67" fmla="*/ 766620 h 944840"/>
                <a:gd name="connsiteX68" fmla="*/ 814480 w 1039309"/>
                <a:gd name="connsiteY68" fmla="*/ 747788 h 944840"/>
                <a:gd name="connsiteX69" fmla="*/ 814834 w 1039309"/>
                <a:gd name="connsiteY69" fmla="*/ 742142 h 944840"/>
                <a:gd name="connsiteX70" fmla="*/ 804542 w 1039309"/>
                <a:gd name="connsiteY70" fmla="*/ 667252 h 944840"/>
                <a:gd name="connsiteX71" fmla="*/ 781652 w 1039309"/>
                <a:gd name="connsiteY71" fmla="*/ 688228 h 944840"/>
                <a:gd name="connsiteX72" fmla="*/ 777408 w 1039309"/>
                <a:gd name="connsiteY72" fmla="*/ 689773 h 944840"/>
                <a:gd name="connsiteX73" fmla="*/ 765870 w 1039309"/>
                <a:gd name="connsiteY73" fmla="*/ 699683 h 944840"/>
                <a:gd name="connsiteX74" fmla="*/ 752888 w 1039309"/>
                <a:gd name="connsiteY74" fmla="*/ 698699 h 944840"/>
                <a:gd name="connsiteX75" fmla="*/ 752438 w 1039309"/>
                <a:gd name="connsiteY75" fmla="*/ 698863 h 944840"/>
                <a:gd name="connsiteX76" fmla="*/ 751930 w 1039309"/>
                <a:gd name="connsiteY76" fmla="*/ 698626 h 944840"/>
                <a:gd name="connsiteX77" fmla="*/ 734869 w 1039309"/>
                <a:gd name="connsiteY77" fmla="*/ 697332 h 944840"/>
                <a:gd name="connsiteX78" fmla="*/ 711945 w 1039309"/>
                <a:gd name="connsiteY78" fmla="*/ 685732 h 944840"/>
                <a:gd name="connsiteX79" fmla="*/ 715373 w 1039309"/>
                <a:gd name="connsiteY79" fmla="*/ 694424 h 944840"/>
                <a:gd name="connsiteX80" fmla="*/ 722184 w 1039309"/>
                <a:gd name="connsiteY80" fmla="*/ 716506 h 944840"/>
                <a:gd name="connsiteX81" fmla="*/ 710666 w 1039309"/>
                <a:gd name="connsiteY81" fmla="*/ 722997 h 944840"/>
                <a:gd name="connsiteX82" fmla="*/ 684624 w 1039309"/>
                <a:gd name="connsiteY82" fmla="*/ 728154 h 944840"/>
                <a:gd name="connsiteX83" fmla="*/ 674642 w 1039309"/>
                <a:gd name="connsiteY83" fmla="*/ 697188 h 944840"/>
                <a:gd name="connsiteX84" fmla="*/ 659481 w 1039309"/>
                <a:gd name="connsiteY84" fmla="*/ 659185 h 944840"/>
                <a:gd name="connsiteX85" fmla="*/ 637107 w 1039309"/>
                <a:gd name="connsiteY85" fmla="*/ 647864 h 944840"/>
                <a:gd name="connsiteX86" fmla="*/ 619201 w 1039309"/>
                <a:gd name="connsiteY86" fmla="*/ 593280 h 944840"/>
                <a:gd name="connsiteX87" fmla="*/ 619202 w 1039309"/>
                <a:gd name="connsiteY87" fmla="*/ 593281 h 944840"/>
                <a:gd name="connsiteX88" fmla="*/ 629618 w 1039309"/>
                <a:gd name="connsiteY88" fmla="*/ 584334 h 944840"/>
                <a:gd name="connsiteX89" fmla="*/ 626174 w 1039309"/>
                <a:gd name="connsiteY89" fmla="*/ 575701 h 944840"/>
                <a:gd name="connsiteX90" fmla="*/ 189346 w 1039309"/>
                <a:gd name="connsiteY90" fmla="*/ 19730 h 944840"/>
                <a:gd name="connsiteX91" fmla="*/ 138144 w 1039309"/>
                <a:gd name="connsiteY91" fmla="*/ 9465 h 944840"/>
                <a:gd name="connsiteX92" fmla="*/ 138144 w 1039309"/>
                <a:gd name="connsiteY92" fmla="*/ 215424 h 944840"/>
                <a:gd name="connsiteX93" fmla="*/ 138144 w 1039309"/>
                <a:gd name="connsiteY93" fmla="*/ 650352 h 944840"/>
                <a:gd name="connsiteX94" fmla="*/ 138144 w 1039309"/>
                <a:gd name="connsiteY94" fmla="*/ 791814 h 944840"/>
                <a:gd name="connsiteX95" fmla="*/ 189417 w 1039309"/>
                <a:gd name="connsiteY95" fmla="*/ 796493 h 944840"/>
                <a:gd name="connsiteX96" fmla="*/ 272690 w 1039309"/>
                <a:gd name="connsiteY96" fmla="*/ 853273 h 944840"/>
                <a:gd name="connsiteX97" fmla="*/ 136345 w 1039309"/>
                <a:gd name="connsiteY97" fmla="*/ 914896 h 944840"/>
                <a:gd name="connsiteX98" fmla="*/ 0 w 1039309"/>
                <a:gd name="connsiteY98" fmla="*/ 853273 h 944840"/>
                <a:gd name="connsiteX99" fmla="*/ 83273 w 1039309"/>
                <a:gd name="connsiteY99" fmla="*/ 796493 h 944840"/>
                <a:gd name="connsiteX100" fmla="*/ 128838 w 1039309"/>
                <a:gd name="connsiteY100" fmla="*/ 792335 h 944840"/>
                <a:gd name="connsiteX101" fmla="*/ 128838 w 1039309"/>
                <a:gd name="connsiteY101" fmla="*/ 650352 h 944840"/>
                <a:gd name="connsiteX102" fmla="*/ 128838 w 1039309"/>
                <a:gd name="connsiteY102" fmla="*/ 215424 h 944840"/>
                <a:gd name="connsiteX103" fmla="*/ 128838 w 1039309"/>
                <a:gd name="connsiteY103" fmla="*/ 9049 h 944840"/>
                <a:gd name="connsiteX104" fmla="*/ 136070 w 1039309"/>
                <a:gd name="connsiteY104" fmla="*/ 9049 h 944840"/>
                <a:gd name="connsiteX105" fmla="*/ 133493 w 1039309"/>
                <a:gd name="connsiteY105" fmla="*/ 8532 h 944840"/>
                <a:gd name="connsiteX106" fmla="*/ 133492 w 1039309"/>
                <a:gd name="connsiteY106" fmla="*/ 8531 h 944840"/>
                <a:gd name="connsiteX107" fmla="*/ 173537 w 1039309"/>
                <a:gd name="connsiteY107" fmla="*/ 19 h 94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39309" h="944840">
                  <a:moveTo>
                    <a:pt x="138144" y="834109"/>
                  </a:moveTo>
                  <a:lnTo>
                    <a:pt x="138144" y="856727"/>
                  </a:lnTo>
                  <a:lnTo>
                    <a:pt x="128838" y="856727"/>
                  </a:lnTo>
                  <a:lnTo>
                    <a:pt x="128838" y="834114"/>
                  </a:lnTo>
                  <a:lnTo>
                    <a:pt x="96856" y="838531"/>
                  </a:lnTo>
                  <a:cubicBezTo>
                    <a:pt x="87476" y="841659"/>
                    <a:pt x="81674" y="845980"/>
                    <a:pt x="81674" y="850752"/>
                  </a:cubicBezTo>
                  <a:cubicBezTo>
                    <a:pt x="81674" y="860297"/>
                    <a:pt x="104881" y="868035"/>
                    <a:pt x="133508" y="868035"/>
                  </a:cubicBezTo>
                  <a:cubicBezTo>
                    <a:pt x="162135" y="868035"/>
                    <a:pt x="185342" y="860297"/>
                    <a:pt x="185342" y="850752"/>
                  </a:cubicBezTo>
                  <a:cubicBezTo>
                    <a:pt x="185342" y="845980"/>
                    <a:pt x="179540" y="841659"/>
                    <a:pt x="170160" y="838531"/>
                  </a:cubicBezTo>
                  <a:close/>
                  <a:moveTo>
                    <a:pt x="138144" y="803524"/>
                  </a:moveTo>
                  <a:lnTo>
                    <a:pt x="138144" y="821745"/>
                  </a:lnTo>
                  <a:lnTo>
                    <a:pt x="179080" y="829611"/>
                  </a:lnTo>
                  <a:cubicBezTo>
                    <a:pt x="190743" y="835022"/>
                    <a:pt x="197957" y="842496"/>
                    <a:pt x="197957" y="850752"/>
                  </a:cubicBezTo>
                  <a:cubicBezTo>
                    <a:pt x="197957" y="867264"/>
                    <a:pt x="169102" y="880650"/>
                    <a:pt x="133508" y="880650"/>
                  </a:cubicBezTo>
                  <a:cubicBezTo>
                    <a:pt x="97914" y="880650"/>
                    <a:pt x="69059" y="867264"/>
                    <a:pt x="69059" y="850752"/>
                  </a:cubicBezTo>
                  <a:cubicBezTo>
                    <a:pt x="69059" y="842496"/>
                    <a:pt x="76273" y="835022"/>
                    <a:pt x="87936" y="829611"/>
                  </a:cubicBezTo>
                  <a:lnTo>
                    <a:pt x="128838" y="821751"/>
                  </a:lnTo>
                  <a:lnTo>
                    <a:pt x="128838" y="803986"/>
                  </a:lnTo>
                  <a:lnTo>
                    <a:pt x="87839" y="807300"/>
                  </a:lnTo>
                  <a:cubicBezTo>
                    <a:pt x="43112" y="814874"/>
                    <a:pt x="11729" y="832606"/>
                    <a:pt x="11729" y="853273"/>
                  </a:cubicBezTo>
                  <a:cubicBezTo>
                    <a:pt x="11729" y="880829"/>
                    <a:pt x="67521" y="903167"/>
                    <a:pt x="136345" y="903167"/>
                  </a:cubicBezTo>
                  <a:cubicBezTo>
                    <a:pt x="205169" y="903167"/>
                    <a:pt x="260961" y="880829"/>
                    <a:pt x="260961" y="853273"/>
                  </a:cubicBezTo>
                  <a:cubicBezTo>
                    <a:pt x="260961" y="832606"/>
                    <a:pt x="229578" y="814874"/>
                    <a:pt x="184852" y="807300"/>
                  </a:cubicBezTo>
                  <a:close/>
                  <a:moveTo>
                    <a:pt x="173537" y="19"/>
                  </a:moveTo>
                  <a:cubicBezTo>
                    <a:pt x="216013" y="-758"/>
                    <a:pt x="265335" y="21201"/>
                    <a:pt x="317465" y="61687"/>
                  </a:cubicBezTo>
                  <a:cubicBezTo>
                    <a:pt x="433310" y="151656"/>
                    <a:pt x="563024" y="333117"/>
                    <a:pt x="662306" y="559881"/>
                  </a:cubicBezTo>
                  <a:lnTo>
                    <a:pt x="668252" y="574955"/>
                  </a:lnTo>
                  <a:lnTo>
                    <a:pt x="673787" y="575375"/>
                  </a:lnTo>
                  <a:lnTo>
                    <a:pt x="745150" y="611484"/>
                  </a:lnTo>
                  <a:lnTo>
                    <a:pt x="816659" y="545951"/>
                  </a:lnTo>
                  <a:lnTo>
                    <a:pt x="818818" y="541556"/>
                  </a:lnTo>
                  <a:lnTo>
                    <a:pt x="834348" y="527664"/>
                  </a:lnTo>
                  <a:lnTo>
                    <a:pt x="797041" y="520132"/>
                  </a:lnTo>
                  <a:cubicBezTo>
                    <a:pt x="744660" y="497977"/>
                    <a:pt x="707906" y="446110"/>
                    <a:pt x="707906" y="385658"/>
                  </a:cubicBezTo>
                  <a:lnTo>
                    <a:pt x="718537" y="333000"/>
                  </a:lnTo>
                  <a:lnTo>
                    <a:pt x="710039" y="333000"/>
                  </a:lnTo>
                  <a:lnTo>
                    <a:pt x="710390" y="331597"/>
                  </a:lnTo>
                  <a:lnTo>
                    <a:pt x="600512" y="331597"/>
                  </a:lnTo>
                  <a:lnTo>
                    <a:pt x="720033" y="293023"/>
                  </a:lnTo>
                  <a:lnTo>
                    <a:pt x="739863" y="213701"/>
                  </a:lnTo>
                  <a:lnTo>
                    <a:pt x="969967" y="213702"/>
                  </a:lnTo>
                  <a:lnTo>
                    <a:pt x="999792" y="333000"/>
                  </a:lnTo>
                  <a:lnTo>
                    <a:pt x="989160" y="333000"/>
                  </a:lnTo>
                  <a:lnTo>
                    <a:pt x="999791" y="385658"/>
                  </a:lnTo>
                  <a:cubicBezTo>
                    <a:pt x="999791" y="425959"/>
                    <a:pt x="983457" y="462445"/>
                    <a:pt x="957046" y="488856"/>
                  </a:cubicBezTo>
                  <a:lnTo>
                    <a:pt x="934217" y="504247"/>
                  </a:lnTo>
                  <a:lnTo>
                    <a:pt x="968335" y="521008"/>
                  </a:lnTo>
                  <a:cubicBezTo>
                    <a:pt x="990097" y="537510"/>
                    <a:pt x="1005563" y="562315"/>
                    <a:pt x="1009575" y="591510"/>
                  </a:cubicBezTo>
                  <a:cubicBezTo>
                    <a:pt x="1016889" y="644724"/>
                    <a:pt x="1024201" y="697937"/>
                    <a:pt x="1031514" y="751150"/>
                  </a:cubicBezTo>
                  <a:lnTo>
                    <a:pt x="1031160" y="756798"/>
                  </a:lnTo>
                  <a:lnTo>
                    <a:pt x="1038454" y="809876"/>
                  </a:lnTo>
                  <a:cubicBezTo>
                    <a:pt x="1045275" y="859505"/>
                    <a:pt x="1010572" y="905266"/>
                    <a:pt x="960943" y="912087"/>
                  </a:cubicBezTo>
                  <a:lnTo>
                    <a:pt x="929218" y="916448"/>
                  </a:lnTo>
                  <a:cubicBezTo>
                    <a:pt x="904403" y="919858"/>
                    <a:pt x="880556" y="912887"/>
                    <a:pt x="862059" y="898860"/>
                  </a:cubicBezTo>
                  <a:lnTo>
                    <a:pt x="859542" y="896045"/>
                  </a:lnTo>
                  <a:lnTo>
                    <a:pt x="859462" y="896035"/>
                  </a:lnTo>
                  <a:lnTo>
                    <a:pt x="790799" y="856393"/>
                  </a:lnTo>
                  <a:lnTo>
                    <a:pt x="776127" y="911151"/>
                  </a:lnTo>
                  <a:cubicBezTo>
                    <a:pt x="769632" y="935391"/>
                    <a:pt x="744716" y="949777"/>
                    <a:pt x="720474" y="943281"/>
                  </a:cubicBezTo>
                  <a:cubicBezTo>
                    <a:pt x="696234" y="936785"/>
                    <a:pt x="681848" y="911870"/>
                    <a:pt x="688344" y="887629"/>
                  </a:cubicBezTo>
                  <a:lnTo>
                    <a:pt x="719282" y="772163"/>
                  </a:lnTo>
                  <a:lnTo>
                    <a:pt x="723242" y="767004"/>
                  </a:lnTo>
                  <a:lnTo>
                    <a:pt x="723498" y="765066"/>
                  </a:lnTo>
                  <a:lnTo>
                    <a:pt x="726491" y="762769"/>
                  </a:lnTo>
                  <a:lnTo>
                    <a:pt x="740453" y="744573"/>
                  </a:lnTo>
                  <a:cubicBezTo>
                    <a:pt x="750526" y="738758"/>
                    <a:pt x="762814" y="736785"/>
                    <a:pt x="774934" y="740033"/>
                  </a:cubicBezTo>
                  <a:lnTo>
                    <a:pt x="786836" y="749165"/>
                  </a:lnTo>
                  <a:lnTo>
                    <a:pt x="817068" y="766620"/>
                  </a:lnTo>
                  <a:lnTo>
                    <a:pt x="814480" y="747788"/>
                  </a:lnTo>
                  <a:lnTo>
                    <a:pt x="814834" y="742142"/>
                  </a:lnTo>
                  <a:lnTo>
                    <a:pt x="804542" y="667252"/>
                  </a:lnTo>
                  <a:lnTo>
                    <a:pt x="781652" y="688228"/>
                  </a:lnTo>
                  <a:lnTo>
                    <a:pt x="777408" y="689773"/>
                  </a:lnTo>
                  <a:lnTo>
                    <a:pt x="765870" y="699683"/>
                  </a:lnTo>
                  <a:lnTo>
                    <a:pt x="752888" y="698699"/>
                  </a:lnTo>
                  <a:lnTo>
                    <a:pt x="752438" y="698863"/>
                  </a:lnTo>
                  <a:lnTo>
                    <a:pt x="751930" y="698626"/>
                  </a:lnTo>
                  <a:lnTo>
                    <a:pt x="734869" y="697332"/>
                  </a:lnTo>
                  <a:lnTo>
                    <a:pt x="711945" y="685732"/>
                  </a:lnTo>
                  <a:lnTo>
                    <a:pt x="715373" y="694424"/>
                  </a:lnTo>
                  <a:lnTo>
                    <a:pt x="722184" y="716506"/>
                  </a:lnTo>
                  <a:lnTo>
                    <a:pt x="710666" y="722997"/>
                  </a:lnTo>
                  <a:lnTo>
                    <a:pt x="684624" y="728154"/>
                  </a:lnTo>
                  <a:lnTo>
                    <a:pt x="674642" y="697188"/>
                  </a:lnTo>
                  <a:lnTo>
                    <a:pt x="659481" y="659185"/>
                  </a:lnTo>
                  <a:lnTo>
                    <a:pt x="637107" y="647864"/>
                  </a:lnTo>
                  <a:cubicBezTo>
                    <a:pt x="617090" y="637736"/>
                    <a:pt x="609073" y="613297"/>
                    <a:pt x="619201" y="593280"/>
                  </a:cubicBezTo>
                  <a:lnTo>
                    <a:pt x="619202" y="593281"/>
                  </a:lnTo>
                  <a:lnTo>
                    <a:pt x="629618" y="584334"/>
                  </a:lnTo>
                  <a:lnTo>
                    <a:pt x="626174" y="575701"/>
                  </a:lnTo>
                  <a:cubicBezTo>
                    <a:pt x="501179" y="290209"/>
                    <a:pt x="325829" y="70649"/>
                    <a:pt x="189346" y="19730"/>
                  </a:cubicBezTo>
                  <a:lnTo>
                    <a:pt x="138144" y="9465"/>
                  </a:lnTo>
                  <a:lnTo>
                    <a:pt x="138144" y="215424"/>
                  </a:lnTo>
                  <a:lnTo>
                    <a:pt x="138144" y="650352"/>
                  </a:lnTo>
                  <a:lnTo>
                    <a:pt x="138144" y="791814"/>
                  </a:lnTo>
                  <a:lnTo>
                    <a:pt x="189417" y="796493"/>
                  </a:lnTo>
                  <a:cubicBezTo>
                    <a:pt x="238353" y="805848"/>
                    <a:pt x="272690" y="827748"/>
                    <a:pt x="272690" y="853273"/>
                  </a:cubicBezTo>
                  <a:cubicBezTo>
                    <a:pt x="272690" y="887306"/>
                    <a:pt x="211646" y="914896"/>
                    <a:pt x="136345" y="914896"/>
                  </a:cubicBezTo>
                  <a:cubicBezTo>
                    <a:pt x="61044" y="914896"/>
                    <a:pt x="0" y="887306"/>
                    <a:pt x="0" y="853273"/>
                  </a:cubicBezTo>
                  <a:cubicBezTo>
                    <a:pt x="0" y="827748"/>
                    <a:pt x="34337" y="805848"/>
                    <a:pt x="83273" y="796493"/>
                  </a:cubicBezTo>
                  <a:lnTo>
                    <a:pt x="128838" y="792335"/>
                  </a:lnTo>
                  <a:lnTo>
                    <a:pt x="128838" y="650352"/>
                  </a:lnTo>
                  <a:lnTo>
                    <a:pt x="128838" y="215424"/>
                  </a:lnTo>
                  <a:lnTo>
                    <a:pt x="128838" y="9049"/>
                  </a:lnTo>
                  <a:lnTo>
                    <a:pt x="136070" y="9049"/>
                  </a:lnTo>
                  <a:lnTo>
                    <a:pt x="133493" y="8532"/>
                  </a:lnTo>
                  <a:lnTo>
                    <a:pt x="133492" y="8531"/>
                  </a:lnTo>
                  <a:cubicBezTo>
                    <a:pt x="145980" y="3063"/>
                    <a:pt x="159378" y="278"/>
                    <a:pt x="173537" y="1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禁止 79"/>
            <p:cNvSpPr/>
            <p:nvPr/>
          </p:nvSpPr>
          <p:spPr bwMode="auto">
            <a:xfrm>
              <a:off x="2754383" y="405744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186575" y="850238"/>
            <a:ext cx="1551007" cy="1551007"/>
            <a:chOff x="4272033" y="4057441"/>
            <a:chExt cx="1551007" cy="1551007"/>
          </a:xfrm>
        </p:grpSpPr>
        <p:sp>
          <p:nvSpPr>
            <p:cNvPr id="22" name="禁止 77"/>
            <p:cNvSpPr/>
            <p:nvPr/>
          </p:nvSpPr>
          <p:spPr bwMode="auto">
            <a:xfrm>
              <a:off x="4272033" y="405744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/>
            <p:cNvSpPr/>
            <p:nvPr/>
          </p:nvSpPr>
          <p:spPr bwMode="auto">
            <a:xfrm rot="10800000" flipH="1">
              <a:off x="4454422" y="4249158"/>
              <a:ext cx="1121432" cy="1127127"/>
            </a:xfrm>
            <a:custGeom>
              <a:avLst/>
              <a:gdLst>
                <a:gd name="connsiteX0" fmla="*/ 143292 w 858049"/>
                <a:gd name="connsiteY0" fmla="*/ 36631 h 862406"/>
                <a:gd name="connsiteX1" fmla="*/ 161607 w 858049"/>
                <a:gd name="connsiteY1" fmla="*/ 18315 h 862406"/>
                <a:gd name="connsiteX2" fmla="*/ 143292 w 858049"/>
                <a:gd name="connsiteY2" fmla="*/ 0 h 862406"/>
                <a:gd name="connsiteX3" fmla="*/ 124976 w 858049"/>
                <a:gd name="connsiteY3" fmla="*/ 18315 h 862406"/>
                <a:gd name="connsiteX4" fmla="*/ 143292 w 858049"/>
                <a:gd name="connsiteY4" fmla="*/ 36631 h 862406"/>
                <a:gd name="connsiteX5" fmla="*/ 291817 w 858049"/>
                <a:gd name="connsiteY5" fmla="*/ 58725 h 862406"/>
                <a:gd name="connsiteX6" fmla="*/ 310133 w 858049"/>
                <a:gd name="connsiteY6" fmla="*/ 40410 h 862406"/>
                <a:gd name="connsiteX7" fmla="*/ 291817 w 858049"/>
                <a:gd name="connsiteY7" fmla="*/ 22094 h 862406"/>
                <a:gd name="connsiteX8" fmla="*/ 273502 w 858049"/>
                <a:gd name="connsiteY8" fmla="*/ 40410 h 862406"/>
                <a:gd name="connsiteX9" fmla="*/ 291817 w 858049"/>
                <a:gd name="connsiteY9" fmla="*/ 58725 h 862406"/>
                <a:gd name="connsiteX10" fmla="*/ 219927 w 858049"/>
                <a:gd name="connsiteY10" fmla="*/ 80816 h 862406"/>
                <a:gd name="connsiteX11" fmla="*/ 238242 w 858049"/>
                <a:gd name="connsiteY11" fmla="*/ 62501 h 862406"/>
                <a:gd name="connsiteX12" fmla="*/ 219927 w 858049"/>
                <a:gd name="connsiteY12" fmla="*/ 44186 h 862406"/>
                <a:gd name="connsiteX13" fmla="*/ 201611 w 858049"/>
                <a:gd name="connsiteY13" fmla="*/ 62501 h 862406"/>
                <a:gd name="connsiteX14" fmla="*/ 219927 w 858049"/>
                <a:gd name="connsiteY14" fmla="*/ 80816 h 862406"/>
                <a:gd name="connsiteX15" fmla="*/ 18315 w 858049"/>
                <a:gd name="connsiteY15" fmla="*/ 105960 h 862406"/>
                <a:gd name="connsiteX16" fmla="*/ 36631 w 858049"/>
                <a:gd name="connsiteY16" fmla="*/ 87645 h 862406"/>
                <a:gd name="connsiteX17" fmla="*/ 18315 w 858049"/>
                <a:gd name="connsiteY17" fmla="*/ 69330 h 862406"/>
                <a:gd name="connsiteX18" fmla="*/ 0 w 858049"/>
                <a:gd name="connsiteY18" fmla="*/ 87645 h 862406"/>
                <a:gd name="connsiteX19" fmla="*/ 18315 w 858049"/>
                <a:gd name="connsiteY19" fmla="*/ 105960 h 862406"/>
                <a:gd name="connsiteX20" fmla="*/ 129704 w 858049"/>
                <a:gd name="connsiteY20" fmla="*/ 112637 h 862406"/>
                <a:gd name="connsiteX21" fmla="*/ 148020 w 858049"/>
                <a:gd name="connsiteY21" fmla="*/ 94322 h 862406"/>
                <a:gd name="connsiteX22" fmla="*/ 129704 w 858049"/>
                <a:gd name="connsiteY22" fmla="*/ 76007 h 862406"/>
                <a:gd name="connsiteX23" fmla="*/ 111389 w 858049"/>
                <a:gd name="connsiteY23" fmla="*/ 94322 h 862406"/>
                <a:gd name="connsiteX24" fmla="*/ 129704 w 858049"/>
                <a:gd name="connsiteY24" fmla="*/ 112637 h 862406"/>
                <a:gd name="connsiteX25" fmla="*/ 356874 w 858049"/>
                <a:gd name="connsiteY25" fmla="*/ 116416 h 862406"/>
                <a:gd name="connsiteX26" fmla="*/ 375189 w 858049"/>
                <a:gd name="connsiteY26" fmla="*/ 98101 h 862406"/>
                <a:gd name="connsiteX27" fmla="*/ 356874 w 858049"/>
                <a:gd name="connsiteY27" fmla="*/ 79785 h 862406"/>
                <a:gd name="connsiteX28" fmla="*/ 338558 w 858049"/>
                <a:gd name="connsiteY28" fmla="*/ 98101 h 862406"/>
                <a:gd name="connsiteX29" fmla="*/ 356874 w 858049"/>
                <a:gd name="connsiteY29" fmla="*/ 116416 h 862406"/>
                <a:gd name="connsiteX30" fmla="*/ 245892 w 858049"/>
                <a:gd name="connsiteY30" fmla="*/ 167815 h 862406"/>
                <a:gd name="connsiteX31" fmla="*/ 264207 w 858049"/>
                <a:gd name="connsiteY31" fmla="*/ 149500 h 862406"/>
                <a:gd name="connsiteX32" fmla="*/ 245892 w 858049"/>
                <a:gd name="connsiteY32" fmla="*/ 131184 h 862406"/>
                <a:gd name="connsiteX33" fmla="*/ 227576 w 858049"/>
                <a:gd name="connsiteY33" fmla="*/ 149500 h 862406"/>
                <a:gd name="connsiteX34" fmla="*/ 245892 w 858049"/>
                <a:gd name="connsiteY34" fmla="*/ 167815 h 862406"/>
                <a:gd name="connsiteX35" fmla="*/ 89818 w 858049"/>
                <a:gd name="connsiteY35" fmla="*/ 188806 h 862406"/>
                <a:gd name="connsiteX36" fmla="*/ 108133 w 858049"/>
                <a:gd name="connsiteY36" fmla="*/ 170490 h 862406"/>
                <a:gd name="connsiteX37" fmla="*/ 89818 w 858049"/>
                <a:gd name="connsiteY37" fmla="*/ 152175 h 862406"/>
                <a:gd name="connsiteX38" fmla="*/ 71502 w 858049"/>
                <a:gd name="connsiteY38" fmla="*/ 170490 h 862406"/>
                <a:gd name="connsiteX39" fmla="*/ 89818 w 858049"/>
                <a:gd name="connsiteY39" fmla="*/ 188806 h 862406"/>
                <a:gd name="connsiteX40" fmla="*/ 263224 w 858049"/>
                <a:gd name="connsiteY40" fmla="*/ 325362 h 862406"/>
                <a:gd name="connsiteX41" fmla="*/ 227556 w 858049"/>
                <a:gd name="connsiteY41" fmla="*/ 290586 h 862406"/>
                <a:gd name="connsiteX42" fmla="*/ 238003 w 858049"/>
                <a:gd name="connsiteY42" fmla="*/ 265996 h 862406"/>
                <a:gd name="connsiteX43" fmla="*/ 246568 w 858049"/>
                <a:gd name="connsiteY43" fmla="*/ 262537 h 862406"/>
                <a:gd name="connsiteX44" fmla="*/ 241531 w 858049"/>
                <a:gd name="connsiteY44" fmla="*/ 274392 h 862406"/>
                <a:gd name="connsiteX45" fmla="*/ 264977 w 858049"/>
                <a:gd name="connsiteY45" fmla="*/ 297252 h 862406"/>
                <a:gd name="connsiteX46" fmla="*/ 288423 w 858049"/>
                <a:gd name="connsiteY46" fmla="*/ 274392 h 862406"/>
                <a:gd name="connsiteX47" fmla="*/ 284113 w 858049"/>
                <a:gd name="connsiteY47" fmla="*/ 264246 h 862406"/>
                <a:gd name="connsiteX48" fmla="*/ 288445 w 858049"/>
                <a:gd name="connsiteY48" fmla="*/ 265996 h 862406"/>
                <a:gd name="connsiteX49" fmla="*/ 298892 w 858049"/>
                <a:gd name="connsiteY49" fmla="*/ 290586 h 862406"/>
                <a:gd name="connsiteX50" fmla="*/ 263224 w 858049"/>
                <a:gd name="connsiteY50" fmla="*/ 325362 h 862406"/>
                <a:gd name="connsiteX51" fmla="*/ 677477 w 858049"/>
                <a:gd name="connsiteY51" fmla="*/ 862406 h 862406"/>
                <a:gd name="connsiteX52" fmla="*/ 786431 w 858049"/>
                <a:gd name="connsiteY52" fmla="*/ 862406 h 862406"/>
                <a:gd name="connsiteX53" fmla="*/ 776372 w 858049"/>
                <a:gd name="connsiteY53" fmla="*/ 811472 h 862406"/>
                <a:gd name="connsiteX54" fmla="*/ 858049 w 858049"/>
                <a:gd name="connsiteY54" fmla="*/ 758579 h 862406"/>
                <a:gd name="connsiteX55" fmla="*/ 755335 w 858049"/>
                <a:gd name="connsiteY55" fmla="*/ 594255 h 862406"/>
                <a:gd name="connsiteX56" fmla="*/ 763881 w 858049"/>
                <a:gd name="connsiteY56" fmla="*/ 560303 h 862406"/>
                <a:gd name="connsiteX57" fmla="*/ 735310 w 858049"/>
                <a:gd name="connsiteY57" fmla="*/ 380988 h 862406"/>
                <a:gd name="connsiteX58" fmla="*/ 705253 w 858049"/>
                <a:gd name="connsiteY58" fmla="*/ 337259 h 862406"/>
                <a:gd name="connsiteX59" fmla="*/ 746822 w 858049"/>
                <a:gd name="connsiteY59" fmla="*/ 295691 h 862406"/>
                <a:gd name="connsiteX60" fmla="*/ 752912 w 858049"/>
                <a:gd name="connsiteY60" fmla="*/ 299870 h 862406"/>
                <a:gd name="connsiteX61" fmla="*/ 768167 w 858049"/>
                <a:gd name="connsiteY61" fmla="*/ 302149 h 862406"/>
                <a:gd name="connsiteX62" fmla="*/ 772286 w 858049"/>
                <a:gd name="connsiteY62" fmla="*/ 300080 h 862406"/>
                <a:gd name="connsiteX63" fmla="*/ 772300 w 858049"/>
                <a:gd name="connsiteY63" fmla="*/ 300323 h 862406"/>
                <a:gd name="connsiteX64" fmla="*/ 844975 w 858049"/>
                <a:gd name="connsiteY64" fmla="*/ 284456 h 862406"/>
                <a:gd name="connsiteX65" fmla="*/ 782931 w 858049"/>
                <a:gd name="connsiteY65" fmla="*/ 264411 h 862406"/>
                <a:gd name="connsiteX66" fmla="*/ 806548 w 858049"/>
                <a:gd name="connsiteY66" fmla="*/ 220157 h 862406"/>
                <a:gd name="connsiteX67" fmla="*/ 761670 w 858049"/>
                <a:gd name="connsiteY67" fmla="*/ 244107 h 862406"/>
                <a:gd name="connsiteX68" fmla="*/ 741166 w 858049"/>
                <a:gd name="connsiteY68" fmla="*/ 180648 h 862406"/>
                <a:gd name="connsiteX69" fmla="*/ 725300 w 858049"/>
                <a:gd name="connsiteY69" fmla="*/ 253323 h 862406"/>
                <a:gd name="connsiteX70" fmla="*/ 725690 w 858049"/>
                <a:gd name="connsiteY70" fmla="*/ 253345 h 862406"/>
                <a:gd name="connsiteX71" fmla="*/ 723574 w 858049"/>
                <a:gd name="connsiteY71" fmla="*/ 257556 h 862406"/>
                <a:gd name="connsiteX72" fmla="*/ 725853 w 858049"/>
                <a:gd name="connsiteY72" fmla="*/ 272811 h 862406"/>
                <a:gd name="connsiteX73" fmla="*/ 727924 w 858049"/>
                <a:gd name="connsiteY73" fmla="*/ 275829 h 862406"/>
                <a:gd name="connsiteX74" fmla="*/ 685323 w 858049"/>
                <a:gd name="connsiteY74" fmla="*/ 318430 h 862406"/>
                <a:gd name="connsiteX75" fmla="*/ 639949 w 858049"/>
                <a:gd name="connsiteY75" fmla="*/ 281195 h 862406"/>
                <a:gd name="connsiteX76" fmla="*/ 620305 w 858049"/>
                <a:gd name="connsiteY76" fmla="*/ 214269 h 862406"/>
                <a:gd name="connsiteX77" fmla="*/ 626892 w 858049"/>
                <a:gd name="connsiteY77" fmla="*/ 210927 h 862406"/>
                <a:gd name="connsiteX78" fmla="*/ 636204 w 858049"/>
                <a:gd name="connsiteY78" fmla="*/ 198631 h 862406"/>
                <a:gd name="connsiteX79" fmla="*/ 636363 w 858049"/>
                <a:gd name="connsiteY79" fmla="*/ 194024 h 862406"/>
                <a:gd name="connsiteX80" fmla="*/ 636583 w 858049"/>
                <a:gd name="connsiteY80" fmla="*/ 194129 h 862406"/>
                <a:gd name="connsiteX81" fmla="*/ 657494 w 858049"/>
                <a:gd name="connsiteY81" fmla="*/ 122742 h 862406"/>
                <a:gd name="connsiteX82" fmla="*/ 610161 w 858049"/>
                <a:gd name="connsiteY82" fmla="*/ 167585 h 862406"/>
                <a:gd name="connsiteX83" fmla="*/ 582644 w 858049"/>
                <a:gd name="connsiteY83" fmla="*/ 125645 h 862406"/>
                <a:gd name="connsiteX84" fmla="*/ 582151 w 858049"/>
                <a:gd name="connsiteY84" fmla="*/ 176512 h 862406"/>
                <a:gd name="connsiteX85" fmla="*/ 516629 w 858049"/>
                <a:gd name="connsiteY85" fmla="*/ 164088 h 862406"/>
                <a:gd name="connsiteX86" fmla="*/ 572806 w 858049"/>
                <a:gd name="connsiteY86" fmla="*/ 212848 h 862406"/>
                <a:gd name="connsiteX87" fmla="*/ 573011 w 858049"/>
                <a:gd name="connsiteY87" fmla="*/ 212517 h 862406"/>
                <a:gd name="connsiteX88" fmla="*/ 575693 w 858049"/>
                <a:gd name="connsiteY88" fmla="*/ 216392 h 862406"/>
                <a:gd name="connsiteX89" fmla="*/ 590174 w 858049"/>
                <a:gd name="connsiteY89" fmla="*/ 221704 h 862406"/>
                <a:gd name="connsiteX90" fmla="*/ 593815 w 858049"/>
                <a:gd name="connsiteY90" fmla="*/ 221334 h 862406"/>
                <a:gd name="connsiteX91" fmla="*/ 606962 w 858049"/>
                <a:gd name="connsiteY91" fmla="*/ 266126 h 862406"/>
                <a:gd name="connsiteX92" fmla="*/ 588314 w 858049"/>
                <a:gd name="connsiteY92" fmla="*/ 257932 h 862406"/>
                <a:gd name="connsiteX93" fmla="*/ 429904 w 858049"/>
                <a:gd name="connsiteY93" fmla="*/ 259269 h 862406"/>
                <a:gd name="connsiteX94" fmla="*/ 399766 w 858049"/>
                <a:gd name="connsiteY94" fmla="*/ 272013 h 862406"/>
                <a:gd name="connsiteX95" fmla="*/ 392589 w 858049"/>
                <a:gd name="connsiteY95" fmla="*/ 261634 h 862406"/>
                <a:gd name="connsiteX96" fmla="*/ 356450 w 858049"/>
                <a:gd name="connsiteY96" fmla="*/ 237878 h 862406"/>
                <a:gd name="connsiteX97" fmla="*/ 337575 w 858049"/>
                <a:gd name="connsiteY97" fmla="*/ 234163 h 862406"/>
                <a:gd name="connsiteX98" fmla="*/ 284066 w 858049"/>
                <a:gd name="connsiteY98" fmla="*/ 158002 h 862406"/>
                <a:gd name="connsiteX99" fmla="*/ 277110 w 858049"/>
                <a:gd name="connsiteY99" fmla="*/ 236073 h 862406"/>
                <a:gd name="connsiteX100" fmla="*/ 267940 w 858049"/>
                <a:gd name="connsiteY100" fmla="*/ 237878 h 862406"/>
                <a:gd name="connsiteX101" fmla="*/ 198501 w 858049"/>
                <a:gd name="connsiteY101" fmla="*/ 340016 h 862406"/>
                <a:gd name="connsiteX102" fmla="*/ 312195 w 858049"/>
                <a:gd name="connsiteY102" fmla="*/ 450865 h 862406"/>
                <a:gd name="connsiteX103" fmla="*/ 356450 w 858049"/>
                <a:gd name="connsiteY103" fmla="*/ 442154 h 862406"/>
                <a:gd name="connsiteX104" fmla="*/ 386988 w 858049"/>
                <a:gd name="connsiteY104" fmla="*/ 422080 h 862406"/>
                <a:gd name="connsiteX105" fmla="*/ 462477 w 858049"/>
                <a:gd name="connsiteY105" fmla="*/ 446463 h 862406"/>
                <a:gd name="connsiteX106" fmla="*/ 635262 w 858049"/>
                <a:gd name="connsiteY106" fmla="*/ 560688 h 862406"/>
                <a:gd name="connsiteX107" fmla="*/ 717257 w 858049"/>
                <a:gd name="connsiteY107" fmla="*/ 660976 h 86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858049" h="862406">
                  <a:moveTo>
                    <a:pt x="143292" y="36631"/>
                  </a:moveTo>
                  <a:cubicBezTo>
                    <a:pt x="153407" y="36631"/>
                    <a:pt x="161607" y="28431"/>
                    <a:pt x="161607" y="18315"/>
                  </a:cubicBezTo>
                  <a:cubicBezTo>
                    <a:pt x="161607" y="8200"/>
                    <a:pt x="153407" y="0"/>
                    <a:pt x="143292" y="0"/>
                  </a:cubicBezTo>
                  <a:cubicBezTo>
                    <a:pt x="133177" y="0"/>
                    <a:pt x="124976" y="8200"/>
                    <a:pt x="124976" y="18315"/>
                  </a:cubicBezTo>
                  <a:cubicBezTo>
                    <a:pt x="124976" y="28431"/>
                    <a:pt x="133177" y="36631"/>
                    <a:pt x="143292" y="36631"/>
                  </a:cubicBezTo>
                  <a:close/>
                  <a:moveTo>
                    <a:pt x="291817" y="58725"/>
                  </a:moveTo>
                  <a:cubicBezTo>
                    <a:pt x="301933" y="58725"/>
                    <a:pt x="310133" y="50525"/>
                    <a:pt x="310133" y="40410"/>
                  </a:cubicBezTo>
                  <a:cubicBezTo>
                    <a:pt x="310133" y="30294"/>
                    <a:pt x="301933" y="22094"/>
                    <a:pt x="291817" y="22094"/>
                  </a:cubicBezTo>
                  <a:cubicBezTo>
                    <a:pt x="281702" y="22094"/>
                    <a:pt x="273502" y="30294"/>
                    <a:pt x="273502" y="40410"/>
                  </a:cubicBezTo>
                  <a:cubicBezTo>
                    <a:pt x="273502" y="50525"/>
                    <a:pt x="281702" y="58725"/>
                    <a:pt x="291817" y="58725"/>
                  </a:cubicBezTo>
                  <a:close/>
                  <a:moveTo>
                    <a:pt x="219927" y="80816"/>
                  </a:moveTo>
                  <a:cubicBezTo>
                    <a:pt x="230042" y="80816"/>
                    <a:pt x="238242" y="72616"/>
                    <a:pt x="238242" y="62501"/>
                  </a:cubicBezTo>
                  <a:cubicBezTo>
                    <a:pt x="238242" y="52386"/>
                    <a:pt x="230042" y="44186"/>
                    <a:pt x="219927" y="44186"/>
                  </a:cubicBezTo>
                  <a:cubicBezTo>
                    <a:pt x="209812" y="44186"/>
                    <a:pt x="201611" y="52386"/>
                    <a:pt x="201611" y="62501"/>
                  </a:cubicBezTo>
                  <a:cubicBezTo>
                    <a:pt x="201611" y="72616"/>
                    <a:pt x="209812" y="80816"/>
                    <a:pt x="219927" y="80816"/>
                  </a:cubicBezTo>
                  <a:close/>
                  <a:moveTo>
                    <a:pt x="18315" y="105960"/>
                  </a:moveTo>
                  <a:cubicBezTo>
                    <a:pt x="28431" y="105960"/>
                    <a:pt x="36631" y="97760"/>
                    <a:pt x="36631" y="87645"/>
                  </a:cubicBezTo>
                  <a:cubicBezTo>
                    <a:pt x="36631" y="77530"/>
                    <a:pt x="28431" y="69330"/>
                    <a:pt x="18315" y="69330"/>
                  </a:cubicBezTo>
                  <a:cubicBezTo>
                    <a:pt x="8200" y="69330"/>
                    <a:pt x="0" y="77530"/>
                    <a:pt x="0" y="87645"/>
                  </a:cubicBezTo>
                  <a:cubicBezTo>
                    <a:pt x="0" y="97760"/>
                    <a:pt x="8200" y="105960"/>
                    <a:pt x="18315" y="105960"/>
                  </a:cubicBezTo>
                  <a:close/>
                  <a:moveTo>
                    <a:pt x="129704" y="112637"/>
                  </a:moveTo>
                  <a:cubicBezTo>
                    <a:pt x="139820" y="112637"/>
                    <a:pt x="148020" y="104437"/>
                    <a:pt x="148020" y="94322"/>
                  </a:cubicBezTo>
                  <a:cubicBezTo>
                    <a:pt x="148020" y="84207"/>
                    <a:pt x="139820" y="76007"/>
                    <a:pt x="129704" y="76007"/>
                  </a:cubicBezTo>
                  <a:cubicBezTo>
                    <a:pt x="119589" y="76007"/>
                    <a:pt x="111389" y="84207"/>
                    <a:pt x="111389" y="94322"/>
                  </a:cubicBezTo>
                  <a:cubicBezTo>
                    <a:pt x="111389" y="104437"/>
                    <a:pt x="119589" y="112637"/>
                    <a:pt x="129704" y="112637"/>
                  </a:cubicBezTo>
                  <a:close/>
                  <a:moveTo>
                    <a:pt x="356874" y="116416"/>
                  </a:moveTo>
                  <a:cubicBezTo>
                    <a:pt x="366989" y="116416"/>
                    <a:pt x="375189" y="108216"/>
                    <a:pt x="375189" y="98101"/>
                  </a:cubicBezTo>
                  <a:cubicBezTo>
                    <a:pt x="375189" y="87986"/>
                    <a:pt x="366989" y="79785"/>
                    <a:pt x="356874" y="79785"/>
                  </a:cubicBezTo>
                  <a:cubicBezTo>
                    <a:pt x="346758" y="79785"/>
                    <a:pt x="338558" y="87986"/>
                    <a:pt x="338558" y="98101"/>
                  </a:cubicBezTo>
                  <a:cubicBezTo>
                    <a:pt x="338558" y="108216"/>
                    <a:pt x="346758" y="116416"/>
                    <a:pt x="356874" y="116416"/>
                  </a:cubicBezTo>
                  <a:close/>
                  <a:moveTo>
                    <a:pt x="245892" y="167815"/>
                  </a:moveTo>
                  <a:cubicBezTo>
                    <a:pt x="256007" y="167815"/>
                    <a:pt x="264207" y="159615"/>
                    <a:pt x="264207" y="149500"/>
                  </a:cubicBezTo>
                  <a:cubicBezTo>
                    <a:pt x="264207" y="139384"/>
                    <a:pt x="256007" y="131184"/>
                    <a:pt x="245892" y="131184"/>
                  </a:cubicBezTo>
                  <a:cubicBezTo>
                    <a:pt x="235776" y="131184"/>
                    <a:pt x="227576" y="139384"/>
                    <a:pt x="227576" y="149500"/>
                  </a:cubicBezTo>
                  <a:cubicBezTo>
                    <a:pt x="227576" y="159615"/>
                    <a:pt x="235776" y="167815"/>
                    <a:pt x="245892" y="167815"/>
                  </a:cubicBezTo>
                  <a:close/>
                  <a:moveTo>
                    <a:pt x="89818" y="188806"/>
                  </a:moveTo>
                  <a:cubicBezTo>
                    <a:pt x="99933" y="188806"/>
                    <a:pt x="108133" y="180606"/>
                    <a:pt x="108133" y="170490"/>
                  </a:cubicBezTo>
                  <a:cubicBezTo>
                    <a:pt x="108133" y="160375"/>
                    <a:pt x="99933" y="152175"/>
                    <a:pt x="89818" y="152175"/>
                  </a:cubicBezTo>
                  <a:cubicBezTo>
                    <a:pt x="79703" y="152175"/>
                    <a:pt x="71502" y="160375"/>
                    <a:pt x="71502" y="170490"/>
                  </a:cubicBezTo>
                  <a:cubicBezTo>
                    <a:pt x="71502" y="180606"/>
                    <a:pt x="79703" y="188806"/>
                    <a:pt x="89818" y="188806"/>
                  </a:cubicBezTo>
                  <a:close/>
                  <a:moveTo>
                    <a:pt x="263224" y="325362"/>
                  </a:moveTo>
                  <a:cubicBezTo>
                    <a:pt x="243525" y="325362"/>
                    <a:pt x="227556" y="309792"/>
                    <a:pt x="227556" y="290586"/>
                  </a:cubicBezTo>
                  <a:cubicBezTo>
                    <a:pt x="227556" y="280983"/>
                    <a:pt x="231548" y="272289"/>
                    <a:pt x="238003" y="265996"/>
                  </a:cubicBezTo>
                  <a:lnTo>
                    <a:pt x="246568" y="262537"/>
                  </a:lnTo>
                  <a:lnTo>
                    <a:pt x="241531" y="274392"/>
                  </a:lnTo>
                  <a:cubicBezTo>
                    <a:pt x="241531" y="287017"/>
                    <a:pt x="252028" y="297252"/>
                    <a:pt x="264977" y="297252"/>
                  </a:cubicBezTo>
                  <a:cubicBezTo>
                    <a:pt x="277926" y="297252"/>
                    <a:pt x="288423" y="287017"/>
                    <a:pt x="288423" y="274392"/>
                  </a:cubicBezTo>
                  <a:lnTo>
                    <a:pt x="284113" y="264246"/>
                  </a:lnTo>
                  <a:lnTo>
                    <a:pt x="288445" y="265996"/>
                  </a:lnTo>
                  <a:cubicBezTo>
                    <a:pt x="294900" y="272289"/>
                    <a:pt x="298892" y="280983"/>
                    <a:pt x="298892" y="290586"/>
                  </a:cubicBezTo>
                  <a:cubicBezTo>
                    <a:pt x="298892" y="309792"/>
                    <a:pt x="282923" y="325362"/>
                    <a:pt x="263224" y="325362"/>
                  </a:cubicBezTo>
                  <a:close/>
                  <a:moveTo>
                    <a:pt x="677477" y="862406"/>
                  </a:moveTo>
                  <a:lnTo>
                    <a:pt x="786431" y="862406"/>
                  </a:lnTo>
                  <a:lnTo>
                    <a:pt x="776372" y="811472"/>
                  </a:lnTo>
                  <a:lnTo>
                    <a:pt x="858049" y="758579"/>
                  </a:lnTo>
                  <a:lnTo>
                    <a:pt x="755335" y="594255"/>
                  </a:lnTo>
                  <a:lnTo>
                    <a:pt x="763881" y="560303"/>
                  </a:lnTo>
                  <a:cubicBezTo>
                    <a:pt x="773673" y="497225"/>
                    <a:pt x="763407" y="434101"/>
                    <a:pt x="735310" y="380988"/>
                  </a:cubicBezTo>
                  <a:lnTo>
                    <a:pt x="705253" y="337259"/>
                  </a:lnTo>
                  <a:lnTo>
                    <a:pt x="746822" y="295691"/>
                  </a:lnTo>
                  <a:lnTo>
                    <a:pt x="752912" y="299870"/>
                  </a:lnTo>
                  <a:cubicBezTo>
                    <a:pt x="758364" y="302142"/>
                    <a:pt x="763684" y="302958"/>
                    <a:pt x="768167" y="302149"/>
                  </a:cubicBezTo>
                  <a:lnTo>
                    <a:pt x="772286" y="300080"/>
                  </a:lnTo>
                  <a:lnTo>
                    <a:pt x="772300" y="300323"/>
                  </a:lnTo>
                  <a:lnTo>
                    <a:pt x="844975" y="284456"/>
                  </a:lnTo>
                  <a:lnTo>
                    <a:pt x="782931" y="264411"/>
                  </a:lnTo>
                  <a:lnTo>
                    <a:pt x="806548" y="220157"/>
                  </a:lnTo>
                  <a:lnTo>
                    <a:pt x="761670" y="244107"/>
                  </a:lnTo>
                  <a:lnTo>
                    <a:pt x="741166" y="180648"/>
                  </a:lnTo>
                  <a:lnTo>
                    <a:pt x="725300" y="253323"/>
                  </a:lnTo>
                  <a:lnTo>
                    <a:pt x="725690" y="253345"/>
                  </a:lnTo>
                  <a:lnTo>
                    <a:pt x="723574" y="257556"/>
                  </a:lnTo>
                  <a:cubicBezTo>
                    <a:pt x="722764" y="262039"/>
                    <a:pt x="723581" y="267359"/>
                    <a:pt x="725853" y="272811"/>
                  </a:cubicBezTo>
                  <a:lnTo>
                    <a:pt x="727924" y="275829"/>
                  </a:lnTo>
                  <a:lnTo>
                    <a:pt x="685323" y="318430"/>
                  </a:lnTo>
                  <a:lnTo>
                    <a:pt x="639949" y="281195"/>
                  </a:lnTo>
                  <a:lnTo>
                    <a:pt x="620305" y="214269"/>
                  </a:lnTo>
                  <a:lnTo>
                    <a:pt x="626892" y="210927"/>
                  </a:lnTo>
                  <a:cubicBezTo>
                    <a:pt x="631499" y="207231"/>
                    <a:pt x="634766" y="202954"/>
                    <a:pt x="636204" y="198631"/>
                  </a:cubicBezTo>
                  <a:lnTo>
                    <a:pt x="636363" y="194024"/>
                  </a:lnTo>
                  <a:lnTo>
                    <a:pt x="636583" y="194129"/>
                  </a:lnTo>
                  <a:lnTo>
                    <a:pt x="657494" y="122742"/>
                  </a:lnTo>
                  <a:lnTo>
                    <a:pt x="610161" y="167585"/>
                  </a:lnTo>
                  <a:lnTo>
                    <a:pt x="582644" y="125645"/>
                  </a:lnTo>
                  <a:lnTo>
                    <a:pt x="582151" y="176512"/>
                  </a:lnTo>
                  <a:lnTo>
                    <a:pt x="516629" y="164088"/>
                  </a:lnTo>
                  <a:lnTo>
                    <a:pt x="572806" y="212848"/>
                  </a:lnTo>
                  <a:lnTo>
                    <a:pt x="573011" y="212517"/>
                  </a:lnTo>
                  <a:lnTo>
                    <a:pt x="575693" y="216392"/>
                  </a:lnTo>
                  <a:cubicBezTo>
                    <a:pt x="579240" y="219252"/>
                    <a:pt x="584300" y="221085"/>
                    <a:pt x="590174" y="221704"/>
                  </a:cubicBezTo>
                  <a:lnTo>
                    <a:pt x="593815" y="221334"/>
                  </a:lnTo>
                  <a:lnTo>
                    <a:pt x="606962" y="266126"/>
                  </a:lnTo>
                  <a:lnTo>
                    <a:pt x="588314" y="257932"/>
                  </a:lnTo>
                  <a:cubicBezTo>
                    <a:pt x="536753" y="241768"/>
                    <a:pt x="481650" y="242940"/>
                    <a:pt x="429904" y="259269"/>
                  </a:cubicBezTo>
                  <a:lnTo>
                    <a:pt x="399766" y="272013"/>
                  </a:lnTo>
                  <a:lnTo>
                    <a:pt x="392589" y="261634"/>
                  </a:lnTo>
                  <a:cubicBezTo>
                    <a:pt x="382302" y="251604"/>
                    <a:pt x="370052" y="243487"/>
                    <a:pt x="356450" y="237878"/>
                  </a:cubicBezTo>
                  <a:lnTo>
                    <a:pt x="337575" y="234163"/>
                  </a:lnTo>
                  <a:lnTo>
                    <a:pt x="284066" y="158002"/>
                  </a:lnTo>
                  <a:lnTo>
                    <a:pt x="277110" y="236073"/>
                  </a:lnTo>
                  <a:lnTo>
                    <a:pt x="267940" y="237878"/>
                  </a:lnTo>
                  <a:cubicBezTo>
                    <a:pt x="227134" y="254706"/>
                    <a:pt x="198501" y="294101"/>
                    <a:pt x="198501" y="340016"/>
                  </a:cubicBezTo>
                  <a:cubicBezTo>
                    <a:pt x="198501" y="401236"/>
                    <a:pt x="249404" y="450865"/>
                    <a:pt x="312195" y="450865"/>
                  </a:cubicBezTo>
                  <a:cubicBezTo>
                    <a:pt x="327893" y="450865"/>
                    <a:pt x="342848" y="447763"/>
                    <a:pt x="356450" y="442154"/>
                  </a:cubicBezTo>
                  <a:lnTo>
                    <a:pt x="386988" y="422080"/>
                  </a:lnTo>
                  <a:lnTo>
                    <a:pt x="462477" y="446463"/>
                  </a:lnTo>
                  <a:cubicBezTo>
                    <a:pt x="526336" y="473687"/>
                    <a:pt x="584776" y="512250"/>
                    <a:pt x="635262" y="560688"/>
                  </a:cubicBezTo>
                  <a:lnTo>
                    <a:pt x="717257" y="66097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禁止 79"/>
            <p:cNvSpPr/>
            <p:nvPr/>
          </p:nvSpPr>
          <p:spPr bwMode="auto">
            <a:xfrm>
              <a:off x="4272033" y="405744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E297CD2-1C32-4B03-85E6-A182DC9AD3D0}"/>
              </a:ext>
            </a:extLst>
          </p:cNvPr>
          <p:cNvGrpSpPr/>
          <p:nvPr/>
        </p:nvGrpSpPr>
        <p:grpSpPr>
          <a:xfrm>
            <a:off x="7928716" y="862916"/>
            <a:ext cx="1551007" cy="1551007"/>
            <a:chOff x="5728745" y="4306030"/>
            <a:chExt cx="1551007" cy="1551007"/>
          </a:xfrm>
        </p:grpSpPr>
        <p:sp>
          <p:nvSpPr>
            <p:cNvPr id="26" name="禁止 77">
              <a:extLst>
                <a:ext uri="{FF2B5EF4-FFF2-40B4-BE49-F238E27FC236}">
                  <a16:creationId xmlns:a16="http://schemas.microsoft.com/office/drawing/2014/main" id="{C3789C3E-F30A-4BC6-AA3A-C5188DECC1FF}"/>
                </a:ext>
              </a:extLst>
            </p:cNvPr>
            <p:cNvSpPr/>
            <p:nvPr/>
          </p:nvSpPr>
          <p:spPr bwMode="auto">
            <a:xfrm>
              <a:off x="5728745" y="430603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CF407A98-0E4C-4C52-B471-3E67EE04CF88}"/>
                </a:ext>
              </a:extLst>
            </p:cNvPr>
            <p:cNvSpPr/>
            <p:nvPr/>
          </p:nvSpPr>
          <p:spPr bwMode="auto">
            <a:xfrm>
              <a:off x="6046933" y="5385692"/>
              <a:ext cx="80076" cy="254586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B81209CB-285B-493D-99E4-AB7AC875D521}"/>
                </a:ext>
              </a:extLst>
            </p:cNvPr>
            <p:cNvSpPr/>
            <p:nvPr/>
          </p:nvSpPr>
          <p:spPr bwMode="auto">
            <a:xfrm>
              <a:off x="6273960" y="5385692"/>
              <a:ext cx="80076" cy="254586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BB91F43-090D-4F52-8316-BDA3C6317AD7}"/>
                </a:ext>
              </a:extLst>
            </p:cNvPr>
            <p:cNvSpPr/>
            <p:nvPr/>
          </p:nvSpPr>
          <p:spPr bwMode="auto">
            <a:xfrm>
              <a:off x="5949511" y="4978804"/>
              <a:ext cx="503952" cy="70615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D7C102EA-007E-4B3A-B4E0-4A677AC1D638}"/>
                </a:ext>
              </a:extLst>
            </p:cNvPr>
            <p:cNvGrpSpPr/>
            <p:nvPr/>
          </p:nvGrpSpPr>
          <p:grpSpPr>
            <a:xfrm>
              <a:off x="6289846" y="4659409"/>
              <a:ext cx="304293" cy="248966"/>
              <a:chOff x="3915173" y="3075582"/>
              <a:chExt cx="495055" cy="405045"/>
            </a:xfrm>
          </p:grpSpPr>
          <p:sp>
            <p:nvSpPr>
              <p:cNvPr id="45" name="二等辺三角形 9">
                <a:extLst>
                  <a:ext uri="{FF2B5EF4-FFF2-40B4-BE49-F238E27FC236}">
                    <a16:creationId xmlns:a16="http://schemas.microsoft.com/office/drawing/2014/main" id="{A62677FE-E088-47E1-B6CE-EA01B38113F2}"/>
                  </a:ext>
                </a:extLst>
              </p:cNvPr>
              <p:cNvSpPr/>
              <p:nvPr/>
            </p:nvSpPr>
            <p:spPr bwMode="auto">
              <a:xfrm rot="1800000" flipH="1">
                <a:off x="3915173" y="3075582"/>
                <a:ext cx="495055" cy="40504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D04B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二等辺三角形 9">
                <a:extLst>
                  <a:ext uri="{FF2B5EF4-FFF2-40B4-BE49-F238E27FC236}">
                    <a16:creationId xmlns:a16="http://schemas.microsoft.com/office/drawing/2014/main" id="{A25BCA61-80F7-4D94-BE12-8B4F7CE4D7C7}"/>
                  </a:ext>
                </a:extLst>
              </p:cNvPr>
              <p:cNvSpPr/>
              <p:nvPr/>
            </p:nvSpPr>
            <p:spPr bwMode="auto">
              <a:xfrm rot="1800000" flipH="1">
                <a:off x="3983143" y="3203120"/>
                <a:ext cx="290768" cy="268350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5B6A724-CA3A-4155-A769-39F35F6150B9}"/>
                </a:ext>
              </a:extLst>
            </p:cNvPr>
            <p:cNvGrpSpPr/>
            <p:nvPr/>
          </p:nvGrpSpPr>
          <p:grpSpPr>
            <a:xfrm>
              <a:off x="5808834" y="4659408"/>
              <a:ext cx="304293" cy="248966"/>
              <a:chOff x="3001497" y="3075581"/>
              <a:chExt cx="495055" cy="405045"/>
            </a:xfrm>
          </p:grpSpPr>
          <p:sp>
            <p:nvSpPr>
              <p:cNvPr id="43" name="二等辺三角形 9">
                <a:extLst>
                  <a:ext uri="{FF2B5EF4-FFF2-40B4-BE49-F238E27FC236}">
                    <a16:creationId xmlns:a16="http://schemas.microsoft.com/office/drawing/2014/main" id="{9265BBD0-9557-4636-85FF-0CAB35F5E33A}"/>
                  </a:ext>
                </a:extLst>
              </p:cNvPr>
              <p:cNvSpPr/>
              <p:nvPr/>
            </p:nvSpPr>
            <p:spPr bwMode="auto">
              <a:xfrm rot="19800000">
                <a:off x="3001497" y="3075581"/>
                <a:ext cx="495055" cy="40504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D04B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二等辺三角形 9">
                <a:extLst>
                  <a:ext uri="{FF2B5EF4-FFF2-40B4-BE49-F238E27FC236}">
                    <a16:creationId xmlns:a16="http://schemas.microsoft.com/office/drawing/2014/main" id="{EFD5C908-A1D0-4813-9B53-44A6B52816B4}"/>
                  </a:ext>
                </a:extLst>
              </p:cNvPr>
              <p:cNvSpPr/>
              <p:nvPr/>
            </p:nvSpPr>
            <p:spPr bwMode="auto">
              <a:xfrm rot="19800000">
                <a:off x="3137814" y="3203119"/>
                <a:ext cx="290768" cy="268350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13DA19C7-1F4B-4DA7-A6D6-F12884549216}"/>
                </a:ext>
              </a:extLst>
            </p:cNvPr>
            <p:cNvSpPr/>
            <p:nvPr/>
          </p:nvSpPr>
          <p:spPr bwMode="auto">
            <a:xfrm>
              <a:off x="5852478" y="4748857"/>
              <a:ext cx="698017" cy="636834"/>
            </a:xfrm>
            <a:prstGeom prst="ellipse">
              <a:avLst/>
            </a:prstGeom>
            <a:solidFill>
              <a:srgbClr val="FFD04B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B364A4-9346-4AEE-91C9-734EC105CEF7}"/>
                </a:ext>
              </a:extLst>
            </p:cNvPr>
            <p:cNvSpPr/>
            <p:nvPr/>
          </p:nvSpPr>
          <p:spPr bwMode="auto">
            <a:xfrm>
              <a:off x="5951018" y="5032858"/>
              <a:ext cx="500937" cy="16459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6F7207EB-5EA0-403F-BE3B-3367C3C57E51}"/>
                </a:ext>
              </a:extLst>
            </p:cNvPr>
            <p:cNvSpPr/>
            <p:nvPr/>
          </p:nvSpPr>
          <p:spPr bwMode="auto">
            <a:xfrm>
              <a:off x="6127144" y="5256860"/>
              <a:ext cx="148684" cy="86412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ECF1D923-C58E-4741-886D-FB0F256F40E2}"/>
                </a:ext>
              </a:extLst>
            </p:cNvPr>
            <p:cNvSpPr/>
            <p:nvPr/>
          </p:nvSpPr>
          <p:spPr bwMode="auto">
            <a:xfrm>
              <a:off x="6174860" y="5273057"/>
              <a:ext cx="53252" cy="24070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月 35">
              <a:extLst>
                <a:ext uri="{FF2B5EF4-FFF2-40B4-BE49-F238E27FC236}">
                  <a16:creationId xmlns:a16="http://schemas.microsoft.com/office/drawing/2014/main" id="{38210856-4CD6-482F-923B-D195ED3ABCFE}"/>
                </a:ext>
              </a:extLst>
            </p:cNvPr>
            <p:cNvSpPr/>
            <p:nvPr/>
          </p:nvSpPr>
          <p:spPr bwMode="auto">
            <a:xfrm rot="5400000">
              <a:off x="5971513" y="5184623"/>
              <a:ext cx="24069" cy="13457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F4A728C1-088E-4B5F-B657-3E4D3E485069}"/>
                </a:ext>
              </a:extLst>
            </p:cNvPr>
            <p:cNvSpPr/>
            <p:nvPr/>
          </p:nvSpPr>
          <p:spPr bwMode="auto">
            <a:xfrm rot="5400000">
              <a:off x="5971513" y="5229755"/>
              <a:ext cx="24069" cy="13457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50D3825E-2539-4341-83AD-B118ED6BF728}"/>
                </a:ext>
              </a:extLst>
            </p:cNvPr>
            <p:cNvSpPr/>
            <p:nvPr/>
          </p:nvSpPr>
          <p:spPr bwMode="auto">
            <a:xfrm rot="5400000">
              <a:off x="6406104" y="5184624"/>
              <a:ext cx="24069" cy="13457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9A3BAB93-D0BE-4335-A695-F73A399C1430}"/>
                </a:ext>
              </a:extLst>
            </p:cNvPr>
            <p:cNvSpPr/>
            <p:nvPr/>
          </p:nvSpPr>
          <p:spPr bwMode="auto">
            <a:xfrm rot="5400000">
              <a:off x="6406104" y="5229755"/>
              <a:ext cx="24069" cy="13457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星: 10 pt 39">
              <a:extLst>
                <a:ext uri="{FF2B5EF4-FFF2-40B4-BE49-F238E27FC236}">
                  <a16:creationId xmlns:a16="http://schemas.microsoft.com/office/drawing/2014/main" id="{013FF594-3454-4907-AD10-D7BEF6F786BA}"/>
                </a:ext>
              </a:extLst>
            </p:cNvPr>
            <p:cNvSpPr/>
            <p:nvPr/>
          </p:nvSpPr>
          <p:spPr bwMode="auto">
            <a:xfrm>
              <a:off x="6324429" y="4678749"/>
              <a:ext cx="338137" cy="338137"/>
            </a:xfrm>
            <a:prstGeom prst="star10">
              <a:avLst>
                <a:gd name="adj" fmla="val 34082"/>
                <a:gd name="hf" fmla="val 105146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7C74F111-CA26-4541-9391-8B4DDEF6F8B7}"/>
                </a:ext>
              </a:extLst>
            </p:cNvPr>
            <p:cNvSpPr/>
            <p:nvPr/>
          </p:nvSpPr>
          <p:spPr bwMode="auto">
            <a:xfrm rot="21119971">
              <a:off x="6477178" y="4462872"/>
              <a:ext cx="702413" cy="546919"/>
            </a:xfrm>
            <a:custGeom>
              <a:avLst/>
              <a:gdLst>
                <a:gd name="connsiteX0" fmla="*/ 489470 w 2111959"/>
                <a:gd name="connsiteY0" fmla="*/ 679996 h 1327521"/>
                <a:gd name="connsiteX1" fmla="*/ 422718 w 2111959"/>
                <a:gd name="connsiteY1" fmla="*/ 746748 h 1327521"/>
                <a:gd name="connsiteX2" fmla="*/ 522845 w 2111959"/>
                <a:gd name="connsiteY2" fmla="*/ 804556 h 1327521"/>
                <a:gd name="connsiteX3" fmla="*/ 2111959 w 2111959"/>
                <a:gd name="connsiteY3" fmla="*/ 0 h 1327521"/>
                <a:gd name="connsiteX4" fmla="*/ 2111958 w 2111959"/>
                <a:gd name="connsiteY4" fmla="*/ 978242 h 1327521"/>
                <a:gd name="connsiteX5" fmla="*/ 1646120 w 2111959"/>
                <a:gd name="connsiteY5" fmla="*/ 840572 h 1327521"/>
                <a:gd name="connsiteX6" fmla="*/ 1632596 w 2111959"/>
                <a:gd name="connsiteY6" fmla="*/ 896935 h 1327521"/>
                <a:gd name="connsiteX7" fmla="*/ 1317312 w 2111959"/>
                <a:gd name="connsiteY7" fmla="*/ 1190936 h 1327521"/>
                <a:gd name="connsiteX8" fmla="*/ 1316597 w 2111959"/>
                <a:gd name="connsiteY8" fmla="*/ 1191053 h 1327521"/>
                <a:gd name="connsiteX9" fmla="*/ 1297250 w 2111959"/>
                <a:gd name="connsiteY9" fmla="*/ 1198385 h 1327521"/>
                <a:gd name="connsiteX10" fmla="*/ 858495 w 2111959"/>
                <a:gd name="connsiteY10" fmla="*/ 1315949 h 1327521"/>
                <a:gd name="connsiteX11" fmla="*/ 835110 w 2111959"/>
                <a:gd name="connsiteY11" fmla="*/ 1317991 h 1327521"/>
                <a:gd name="connsiteX12" fmla="*/ 824138 w 2111959"/>
                <a:gd name="connsiteY12" fmla="*/ 1321747 h 1327521"/>
                <a:gd name="connsiteX13" fmla="*/ 738441 w 2111959"/>
                <a:gd name="connsiteY13" fmla="*/ 1324465 h 1327521"/>
                <a:gd name="connsiteX14" fmla="*/ 394358 w 2111959"/>
                <a:gd name="connsiteY14" fmla="*/ 1266282 h 1327521"/>
                <a:gd name="connsiteX15" fmla="*/ 217462 w 2111959"/>
                <a:gd name="connsiteY15" fmla="*/ 1017389 h 1327521"/>
                <a:gd name="connsiteX16" fmla="*/ 217461 w 2111959"/>
                <a:gd name="connsiteY16" fmla="*/ 1017390 h 1327521"/>
                <a:gd name="connsiteX17" fmla="*/ 221624 w 2111959"/>
                <a:gd name="connsiteY17" fmla="*/ 1002230 h 1327521"/>
                <a:gd name="connsiteX18" fmla="*/ 80478 w 2111959"/>
                <a:gd name="connsiteY18" fmla="*/ 920739 h 1327521"/>
                <a:gd name="connsiteX19" fmla="*/ 21583 w 2111959"/>
                <a:gd name="connsiteY19" fmla="*/ 700945 h 1327521"/>
                <a:gd name="connsiteX20" fmla="*/ 21584 w 2111959"/>
                <a:gd name="connsiteY20" fmla="*/ 700945 h 1327521"/>
                <a:gd name="connsiteX21" fmla="*/ 42223 w 2111959"/>
                <a:gd name="connsiteY21" fmla="*/ 677547 h 1327521"/>
                <a:gd name="connsiteX22" fmla="*/ 52897 w 2111959"/>
                <a:gd name="connsiteY22" fmla="*/ 661472 h 1327521"/>
                <a:gd name="connsiteX23" fmla="*/ 474516 w 2111959"/>
                <a:gd name="connsiteY23" fmla="*/ 239853 h 1327521"/>
                <a:gd name="connsiteX24" fmla="*/ 478616 w 2111959"/>
                <a:gd name="connsiteY24" fmla="*/ 237130 h 1327521"/>
                <a:gd name="connsiteX25" fmla="*/ 488935 w 2111959"/>
                <a:gd name="connsiteY25" fmla="*/ 225266 h 1327521"/>
                <a:gd name="connsiteX26" fmla="*/ 520827 w 2111959"/>
                <a:gd name="connsiteY26" fmla="*/ 205147 h 1327521"/>
                <a:gd name="connsiteX27" fmla="*/ 557166 w 2111959"/>
                <a:gd name="connsiteY27" fmla="*/ 191375 h 1327521"/>
                <a:gd name="connsiteX28" fmla="*/ 995922 w 2111959"/>
                <a:gd name="connsiteY28" fmla="*/ 73810 h 1327521"/>
                <a:gd name="connsiteX29" fmla="*/ 996412 w 2111959"/>
                <a:gd name="connsiteY29" fmla="*/ 73779 h 1327521"/>
                <a:gd name="connsiteX30" fmla="*/ 1015983 w 2111959"/>
                <a:gd name="connsiteY30" fmla="*/ 66362 h 1327521"/>
                <a:gd name="connsiteX31" fmla="*/ 1436028 w 2111959"/>
                <a:gd name="connsiteY31" fmla="*/ 163333 h 1327521"/>
                <a:gd name="connsiteX32" fmla="*/ 1463019 w 2111959"/>
                <a:gd name="connsiteY32" fmla="*/ 191781 h 13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11959" h="1327521">
                  <a:moveTo>
                    <a:pt x="489470" y="679996"/>
                  </a:moveTo>
                  <a:lnTo>
                    <a:pt x="422718" y="746748"/>
                  </a:lnTo>
                  <a:lnTo>
                    <a:pt x="522845" y="804556"/>
                  </a:lnTo>
                  <a:close/>
                  <a:moveTo>
                    <a:pt x="2111959" y="0"/>
                  </a:moveTo>
                  <a:lnTo>
                    <a:pt x="2111958" y="978242"/>
                  </a:lnTo>
                  <a:lnTo>
                    <a:pt x="1646120" y="840572"/>
                  </a:lnTo>
                  <a:lnTo>
                    <a:pt x="1632596" y="896935"/>
                  </a:lnTo>
                  <a:cubicBezTo>
                    <a:pt x="1584519" y="1036228"/>
                    <a:pt x="1470360" y="1149927"/>
                    <a:pt x="1317312" y="1190936"/>
                  </a:cubicBezTo>
                  <a:lnTo>
                    <a:pt x="1316597" y="1191053"/>
                  </a:lnTo>
                  <a:lnTo>
                    <a:pt x="1297250" y="1198385"/>
                  </a:lnTo>
                  <a:lnTo>
                    <a:pt x="858495" y="1315949"/>
                  </a:lnTo>
                  <a:lnTo>
                    <a:pt x="835110" y="1317991"/>
                  </a:lnTo>
                  <a:lnTo>
                    <a:pt x="824138" y="1321747"/>
                  </a:lnTo>
                  <a:cubicBezTo>
                    <a:pt x="796846" y="1328213"/>
                    <a:pt x="767835" y="1329436"/>
                    <a:pt x="738441" y="1324465"/>
                  </a:cubicBezTo>
                  <a:lnTo>
                    <a:pt x="394358" y="1266282"/>
                  </a:lnTo>
                  <a:cubicBezTo>
                    <a:pt x="276778" y="1246401"/>
                    <a:pt x="197580" y="1134967"/>
                    <a:pt x="217462" y="1017389"/>
                  </a:cubicBezTo>
                  <a:lnTo>
                    <a:pt x="217461" y="1017390"/>
                  </a:lnTo>
                  <a:lnTo>
                    <a:pt x="221624" y="1002230"/>
                  </a:lnTo>
                  <a:lnTo>
                    <a:pt x="80478" y="920739"/>
                  </a:lnTo>
                  <a:cubicBezTo>
                    <a:pt x="3520" y="876308"/>
                    <a:pt x="-22848" y="777902"/>
                    <a:pt x="21583" y="700945"/>
                  </a:cubicBezTo>
                  <a:lnTo>
                    <a:pt x="21584" y="700945"/>
                  </a:lnTo>
                  <a:lnTo>
                    <a:pt x="42223" y="677547"/>
                  </a:lnTo>
                  <a:lnTo>
                    <a:pt x="52897" y="661472"/>
                  </a:lnTo>
                  <a:lnTo>
                    <a:pt x="474516" y="239853"/>
                  </a:lnTo>
                  <a:lnTo>
                    <a:pt x="478616" y="237130"/>
                  </a:lnTo>
                  <a:lnTo>
                    <a:pt x="488935" y="225266"/>
                  </a:lnTo>
                  <a:cubicBezTo>
                    <a:pt x="498764" y="217606"/>
                    <a:pt x="509425" y="210848"/>
                    <a:pt x="520827" y="205147"/>
                  </a:cubicBezTo>
                  <a:cubicBezTo>
                    <a:pt x="532229" y="199446"/>
                    <a:pt x="544373" y="194803"/>
                    <a:pt x="557166" y="191375"/>
                  </a:cubicBezTo>
                  <a:lnTo>
                    <a:pt x="995922" y="73810"/>
                  </a:lnTo>
                  <a:lnTo>
                    <a:pt x="996412" y="73779"/>
                  </a:lnTo>
                  <a:lnTo>
                    <a:pt x="1015983" y="66362"/>
                  </a:lnTo>
                  <a:cubicBezTo>
                    <a:pt x="1169031" y="25352"/>
                    <a:pt x="1324745" y="66741"/>
                    <a:pt x="1436028" y="163333"/>
                  </a:cubicBezTo>
                  <a:lnTo>
                    <a:pt x="1463019" y="191781"/>
                  </a:ln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禁止 79">
              <a:extLst>
                <a:ext uri="{FF2B5EF4-FFF2-40B4-BE49-F238E27FC236}">
                  <a16:creationId xmlns:a16="http://schemas.microsoft.com/office/drawing/2014/main" id="{7701D5FE-FF62-4650-B744-A8896E46DF7C}"/>
                </a:ext>
              </a:extLst>
            </p:cNvPr>
            <p:cNvSpPr/>
            <p:nvPr/>
          </p:nvSpPr>
          <p:spPr bwMode="auto">
            <a:xfrm>
              <a:off x="5728745" y="430603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BA9F2C8-5C2A-4D0B-8C47-462ABE66E3CA}"/>
              </a:ext>
            </a:extLst>
          </p:cNvPr>
          <p:cNvGrpSpPr/>
          <p:nvPr/>
        </p:nvGrpSpPr>
        <p:grpSpPr>
          <a:xfrm>
            <a:off x="6079822" y="850238"/>
            <a:ext cx="1551007" cy="1551007"/>
            <a:chOff x="5728745" y="2566130"/>
            <a:chExt cx="1551007" cy="1551007"/>
          </a:xfrm>
        </p:grpSpPr>
        <p:sp>
          <p:nvSpPr>
            <p:cNvPr id="48" name="禁止 77">
              <a:extLst>
                <a:ext uri="{FF2B5EF4-FFF2-40B4-BE49-F238E27FC236}">
                  <a16:creationId xmlns:a16="http://schemas.microsoft.com/office/drawing/2014/main" id="{0509CF09-F3F9-4971-869F-0D8CD0BCD642}"/>
                </a:ext>
              </a:extLst>
            </p:cNvPr>
            <p:cNvSpPr/>
            <p:nvPr/>
          </p:nvSpPr>
          <p:spPr bwMode="auto">
            <a:xfrm>
              <a:off x="5728745" y="256613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7863E3F0-2083-4F46-AA13-7DFEFD45CB27}"/>
                </a:ext>
              </a:extLst>
            </p:cNvPr>
            <p:cNvGrpSpPr/>
            <p:nvPr/>
          </p:nvGrpSpPr>
          <p:grpSpPr>
            <a:xfrm>
              <a:off x="5828905" y="2927066"/>
              <a:ext cx="745166" cy="1033228"/>
              <a:chOff x="3484097" y="3075581"/>
              <a:chExt cx="1408731" cy="1953311"/>
            </a:xfrm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A0C40D3A-FB93-4128-85BB-5FAFB5C771BB}"/>
                  </a:ext>
                </a:extLst>
              </p:cNvPr>
              <p:cNvSpPr/>
              <p:nvPr/>
            </p:nvSpPr>
            <p:spPr bwMode="auto">
              <a:xfrm>
                <a:off x="3894891" y="4460437"/>
                <a:ext cx="152104" cy="483582"/>
              </a:xfrm>
              <a:prstGeom prst="ellipse">
                <a:avLst/>
              </a:prstGeom>
              <a:solidFill>
                <a:srgbClr val="8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450501C3-01FA-466C-AFC3-CFB4F1410037}"/>
                  </a:ext>
                </a:extLst>
              </p:cNvPr>
              <p:cNvSpPr/>
              <p:nvPr/>
            </p:nvSpPr>
            <p:spPr bwMode="auto">
              <a:xfrm>
                <a:off x="4326126" y="4460437"/>
                <a:ext cx="152104" cy="483582"/>
              </a:xfrm>
              <a:prstGeom prst="ellipse">
                <a:avLst/>
              </a:prstGeom>
              <a:solidFill>
                <a:srgbClr val="8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C7671B8F-2482-4C53-95E0-15513035951E}"/>
                  </a:ext>
                </a:extLst>
              </p:cNvPr>
              <p:cNvSpPr/>
              <p:nvPr/>
            </p:nvSpPr>
            <p:spPr bwMode="auto">
              <a:xfrm>
                <a:off x="3709838" y="3687557"/>
                <a:ext cx="957251" cy="1341335"/>
              </a:xfrm>
              <a:custGeom>
                <a:avLst/>
                <a:gdLst>
                  <a:gd name="connsiteX0" fmla="*/ 70035 w 957251"/>
                  <a:gd name="connsiteY0" fmla="*/ 66 h 1341335"/>
                  <a:gd name="connsiteX1" fmla="*/ 165373 w 957251"/>
                  <a:gd name="connsiteY1" fmla="*/ 187734 h 1341335"/>
                  <a:gd name="connsiteX2" fmla="*/ 165645 w 957251"/>
                  <a:gd name="connsiteY2" fmla="*/ 188943 h 1341335"/>
                  <a:gd name="connsiteX3" fmla="*/ 214417 w 957251"/>
                  <a:gd name="connsiteY3" fmla="*/ 144869 h 1341335"/>
                  <a:gd name="connsiteX4" fmla="*/ 478626 w 957251"/>
                  <a:gd name="connsiteY4" fmla="*/ 56478 h 1341335"/>
                  <a:gd name="connsiteX5" fmla="*/ 742835 w 957251"/>
                  <a:gd name="connsiteY5" fmla="*/ 144869 h 1341335"/>
                  <a:gd name="connsiteX6" fmla="*/ 795010 w 957251"/>
                  <a:gd name="connsiteY6" fmla="*/ 192017 h 1341335"/>
                  <a:gd name="connsiteX7" fmla="*/ 815166 w 957251"/>
                  <a:gd name="connsiteY7" fmla="*/ 123119 h 1341335"/>
                  <a:gd name="connsiteX8" fmla="*/ 887218 w 957251"/>
                  <a:gd name="connsiteY8" fmla="*/ 15051 h 1341335"/>
                  <a:gd name="connsiteX9" fmla="*/ 944550 w 957251"/>
                  <a:gd name="connsiteY9" fmla="*/ 687427 h 1341335"/>
                  <a:gd name="connsiteX10" fmla="*/ 777620 w 957251"/>
                  <a:gd name="connsiteY10" fmla="*/ 1341269 h 1341335"/>
                  <a:gd name="connsiteX11" fmla="*/ 708800 w 957251"/>
                  <a:gd name="connsiteY11" fmla="*/ 1041227 h 1341335"/>
                  <a:gd name="connsiteX12" fmla="*/ 708640 w 957251"/>
                  <a:gd name="connsiteY12" fmla="*/ 1023532 h 1341335"/>
                  <a:gd name="connsiteX13" fmla="*/ 662565 w 957251"/>
                  <a:gd name="connsiteY13" fmla="*/ 1050922 h 1341335"/>
                  <a:gd name="connsiteX14" fmla="*/ 478626 w 957251"/>
                  <a:gd name="connsiteY14" fmla="*/ 1091594 h 1341335"/>
                  <a:gd name="connsiteX15" fmla="*/ 294687 w 957251"/>
                  <a:gd name="connsiteY15" fmla="*/ 1050922 h 1341335"/>
                  <a:gd name="connsiteX16" fmla="*/ 248477 w 957251"/>
                  <a:gd name="connsiteY16" fmla="*/ 1023451 h 1341335"/>
                  <a:gd name="connsiteX17" fmla="*/ 248452 w 957251"/>
                  <a:gd name="connsiteY17" fmla="*/ 1026242 h 1341335"/>
                  <a:gd name="connsiteX18" fmla="*/ 179632 w 957251"/>
                  <a:gd name="connsiteY18" fmla="*/ 1326284 h 1341335"/>
                  <a:gd name="connsiteX19" fmla="*/ 12702 w 957251"/>
                  <a:gd name="connsiteY19" fmla="*/ 672442 h 1341335"/>
                  <a:gd name="connsiteX20" fmla="*/ 6710 w 957251"/>
                  <a:gd name="connsiteY20" fmla="*/ 580956 h 1341335"/>
                  <a:gd name="connsiteX21" fmla="*/ 6073 w 957251"/>
                  <a:gd name="connsiteY21" fmla="*/ 574036 h 1341335"/>
                  <a:gd name="connsiteX22" fmla="*/ 6180 w 957251"/>
                  <a:gd name="connsiteY22" fmla="*/ 572870 h 1341335"/>
                  <a:gd name="connsiteX23" fmla="*/ 3936 w 957251"/>
                  <a:gd name="connsiteY23" fmla="*/ 538614 h 1341335"/>
                  <a:gd name="connsiteX24" fmla="*/ 70035 w 957251"/>
                  <a:gd name="connsiteY24" fmla="*/ 66 h 1341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57251" h="1341335">
                    <a:moveTo>
                      <a:pt x="70035" y="66"/>
                    </a:moveTo>
                    <a:cubicBezTo>
                      <a:pt x="100999" y="-2493"/>
                      <a:pt x="135165" y="69412"/>
                      <a:pt x="165373" y="187734"/>
                    </a:cubicBezTo>
                    <a:lnTo>
                      <a:pt x="165645" y="188943"/>
                    </a:lnTo>
                    <a:lnTo>
                      <a:pt x="214417" y="144869"/>
                    </a:lnTo>
                    <a:cubicBezTo>
                      <a:pt x="289837" y="89064"/>
                      <a:pt x="380757" y="56478"/>
                      <a:pt x="478626" y="56478"/>
                    </a:cubicBezTo>
                    <a:cubicBezTo>
                      <a:pt x="576495" y="56478"/>
                      <a:pt x="667415" y="89064"/>
                      <a:pt x="742835" y="144869"/>
                    </a:cubicBezTo>
                    <a:lnTo>
                      <a:pt x="795010" y="192017"/>
                    </a:lnTo>
                    <a:lnTo>
                      <a:pt x="815166" y="123119"/>
                    </a:lnTo>
                    <a:cubicBezTo>
                      <a:pt x="838971" y="53099"/>
                      <a:pt x="863995" y="13132"/>
                      <a:pt x="887218" y="15051"/>
                    </a:cubicBezTo>
                    <a:cubicBezTo>
                      <a:pt x="949146" y="20169"/>
                      <a:pt x="974814" y="321202"/>
                      <a:pt x="944550" y="687427"/>
                    </a:cubicBezTo>
                    <a:cubicBezTo>
                      <a:pt x="914285" y="1053651"/>
                      <a:pt x="839548" y="1346386"/>
                      <a:pt x="777620" y="1341269"/>
                    </a:cubicBezTo>
                    <a:cubicBezTo>
                      <a:pt x="738916" y="1338070"/>
                      <a:pt x="714374" y="1219280"/>
                      <a:pt x="708800" y="1041227"/>
                    </a:cubicBezTo>
                    <a:lnTo>
                      <a:pt x="708640" y="1023532"/>
                    </a:lnTo>
                    <a:lnTo>
                      <a:pt x="662565" y="1050922"/>
                    </a:lnTo>
                    <a:cubicBezTo>
                      <a:pt x="606030" y="1077112"/>
                      <a:pt x="543872" y="1091594"/>
                      <a:pt x="478626" y="1091594"/>
                    </a:cubicBezTo>
                    <a:cubicBezTo>
                      <a:pt x="413380" y="1091594"/>
                      <a:pt x="351223" y="1077112"/>
                      <a:pt x="294687" y="1050922"/>
                    </a:cubicBezTo>
                    <a:lnTo>
                      <a:pt x="248477" y="1023451"/>
                    </a:lnTo>
                    <a:lnTo>
                      <a:pt x="248452" y="1026242"/>
                    </a:lnTo>
                    <a:cubicBezTo>
                      <a:pt x="242878" y="1204295"/>
                      <a:pt x="218337" y="1323085"/>
                      <a:pt x="179632" y="1326284"/>
                    </a:cubicBezTo>
                    <a:cubicBezTo>
                      <a:pt x="117704" y="1331401"/>
                      <a:pt x="42967" y="1038666"/>
                      <a:pt x="12702" y="672442"/>
                    </a:cubicBezTo>
                    <a:lnTo>
                      <a:pt x="6710" y="580956"/>
                    </a:lnTo>
                    <a:lnTo>
                      <a:pt x="6073" y="574036"/>
                    </a:lnTo>
                    <a:lnTo>
                      <a:pt x="6180" y="572870"/>
                    </a:lnTo>
                    <a:lnTo>
                      <a:pt x="3936" y="538614"/>
                    </a:lnTo>
                    <a:cubicBezTo>
                      <a:pt x="-10579" y="235582"/>
                      <a:pt x="15848" y="4544"/>
                      <a:pt x="70035" y="66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二等辺三角形 9">
                <a:extLst>
                  <a:ext uri="{FF2B5EF4-FFF2-40B4-BE49-F238E27FC236}">
                    <a16:creationId xmlns:a16="http://schemas.microsoft.com/office/drawing/2014/main" id="{3D7DD23A-DF58-48C3-BFC6-A666A3CCDD4F}"/>
                  </a:ext>
                </a:extLst>
              </p:cNvPr>
              <p:cNvSpPr/>
              <p:nvPr/>
            </p:nvSpPr>
            <p:spPr bwMode="auto">
              <a:xfrm rot="1800000" flipH="1">
                <a:off x="4397773" y="3075582"/>
                <a:ext cx="495055" cy="40504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二等辺三角形 9">
                <a:extLst>
                  <a:ext uri="{FF2B5EF4-FFF2-40B4-BE49-F238E27FC236}">
                    <a16:creationId xmlns:a16="http://schemas.microsoft.com/office/drawing/2014/main" id="{A335D610-0C16-470B-9AA6-395566B55637}"/>
                  </a:ext>
                </a:extLst>
              </p:cNvPr>
              <p:cNvSpPr/>
              <p:nvPr/>
            </p:nvSpPr>
            <p:spPr bwMode="auto">
              <a:xfrm rot="1800000" flipH="1">
                <a:off x="4465743" y="3203120"/>
                <a:ext cx="290768" cy="268350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00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二等辺三角形 9">
                <a:extLst>
                  <a:ext uri="{FF2B5EF4-FFF2-40B4-BE49-F238E27FC236}">
                    <a16:creationId xmlns:a16="http://schemas.microsoft.com/office/drawing/2014/main" id="{BDB40D1D-99CC-4154-8F42-31229165636C}"/>
                  </a:ext>
                </a:extLst>
              </p:cNvPr>
              <p:cNvSpPr/>
              <p:nvPr/>
            </p:nvSpPr>
            <p:spPr bwMode="auto">
              <a:xfrm rot="19800000">
                <a:off x="3484097" y="3075581"/>
                <a:ext cx="495055" cy="40504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二等辺三角形 9">
                <a:extLst>
                  <a:ext uri="{FF2B5EF4-FFF2-40B4-BE49-F238E27FC236}">
                    <a16:creationId xmlns:a16="http://schemas.microsoft.com/office/drawing/2014/main" id="{C7D82CA8-9373-41EE-B346-6329154E7738}"/>
                  </a:ext>
                </a:extLst>
              </p:cNvPr>
              <p:cNvSpPr/>
              <p:nvPr/>
            </p:nvSpPr>
            <p:spPr bwMode="auto">
              <a:xfrm rot="19800000">
                <a:off x="3620414" y="3203119"/>
                <a:ext cx="290768" cy="268350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00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55463771-B0C6-4515-9BC4-5D82B7D46FF1}"/>
                  </a:ext>
                </a:extLst>
              </p:cNvPr>
              <p:cNvSpPr/>
              <p:nvPr/>
            </p:nvSpPr>
            <p:spPr bwMode="auto">
              <a:xfrm>
                <a:off x="3535890" y="3203975"/>
                <a:ext cx="1305145" cy="125646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60A0990-66AE-4379-8EE2-38748021E261}"/>
                  </a:ext>
                </a:extLst>
              </p:cNvPr>
              <p:cNvSpPr/>
              <p:nvPr/>
            </p:nvSpPr>
            <p:spPr bwMode="auto">
              <a:xfrm>
                <a:off x="3712700" y="3790233"/>
                <a:ext cx="951525" cy="312649"/>
              </a:xfrm>
              <a:custGeom>
                <a:avLst/>
                <a:gdLst>
                  <a:gd name="connsiteX0" fmla="*/ 694269 w 951525"/>
                  <a:gd name="connsiteY0" fmla="*/ 0 h 312649"/>
                  <a:gd name="connsiteX1" fmla="*/ 795201 w 951525"/>
                  <a:gd name="connsiteY1" fmla="*/ 100932 h 312649"/>
                  <a:gd name="connsiteX2" fmla="*/ 896132 w 951525"/>
                  <a:gd name="connsiteY2" fmla="*/ 0 h 312649"/>
                  <a:gd name="connsiteX3" fmla="*/ 951525 w 951525"/>
                  <a:gd name="connsiteY3" fmla="*/ 55393 h 312649"/>
                  <a:gd name="connsiteX4" fmla="*/ 850593 w 951525"/>
                  <a:gd name="connsiteY4" fmla="*/ 156325 h 312649"/>
                  <a:gd name="connsiteX5" fmla="*/ 951525 w 951525"/>
                  <a:gd name="connsiteY5" fmla="*/ 257256 h 312649"/>
                  <a:gd name="connsiteX6" fmla="*/ 896132 w 951525"/>
                  <a:gd name="connsiteY6" fmla="*/ 312649 h 312649"/>
                  <a:gd name="connsiteX7" fmla="*/ 795201 w 951525"/>
                  <a:gd name="connsiteY7" fmla="*/ 211717 h 312649"/>
                  <a:gd name="connsiteX8" fmla="*/ 694269 w 951525"/>
                  <a:gd name="connsiteY8" fmla="*/ 312649 h 312649"/>
                  <a:gd name="connsiteX9" fmla="*/ 638876 w 951525"/>
                  <a:gd name="connsiteY9" fmla="*/ 257256 h 312649"/>
                  <a:gd name="connsiteX10" fmla="*/ 739808 w 951525"/>
                  <a:gd name="connsiteY10" fmla="*/ 156325 h 312649"/>
                  <a:gd name="connsiteX11" fmla="*/ 638876 w 951525"/>
                  <a:gd name="connsiteY11" fmla="*/ 55393 h 312649"/>
                  <a:gd name="connsiteX12" fmla="*/ 55393 w 951525"/>
                  <a:gd name="connsiteY12" fmla="*/ 0 h 312649"/>
                  <a:gd name="connsiteX13" fmla="*/ 156325 w 951525"/>
                  <a:gd name="connsiteY13" fmla="*/ 100932 h 312649"/>
                  <a:gd name="connsiteX14" fmla="*/ 257256 w 951525"/>
                  <a:gd name="connsiteY14" fmla="*/ 0 h 312649"/>
                  <a:gd name="connsiteX15" fmla="*/ 312649 w 951525"/>
                  <a:gd name="connsiteY15" fmla="*/ 55393 h 312649"/>
                  <a:gd name="connsiteX16" fmla="*/ 211717 w 951525"/>
                  <a:gd name="connsiteY16" fmla="*/ 156325 h 312649"/>
                  <a:gd name="connsiteX17" fmla="*/ 312649 w 951525"/>
                  <a:gd name="connsiteY17" fmla="*/ 257256 h 312649"/>
                  <a:gd name="connsiteX18" fmla="*/ 257256 w 951525"/>
                  <a:gd name="connsiteY18" fmla="*/ 312649 h 312649"/>
                  <a:gd name="connsiteX19" fmla="*/ 156325 w 951525"/>
                  <a:gd name="connsiteY19" fmla="*/ 211717 h 312649"/>
                  <a:gd name="connsiteX20" fmla="*/ 55393 w 951525"/>
                  <a:gd name="connsiteY20" fmla="*/ 312649 h 312649"/>
                  <a:gd name="connsiteX21" fmla="*/ 0 w 951525"/>
                  <a:gd name="connsiteY21" fmla="*/ 257256 h 312649"/>
                  <a:gd name="connsiteX22" fmla="*/ 100932 w 951525"/>
                  <a:gd name="connsiteY22" fmla="*/ 156325 h 312649"/>
                  <a:gd name="connsiteX23" fmla="*/ 0 w 951525"/>
                  <a:gd name="connsiteY23" fmla="*/ 55393 h 312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51525" h="312649">
                    <a:moveTo>
                      <a:pt x="694269" y="0"/>
                    </a:moveTo>
                    <a:lnTo>
                      <a:pt x="795201" y="100932"/>
                    </a:lnTo>
                    <a:lnTo>
                      <a:pt x="896132" y="0"/>
                    </a:lnTo>
                    <a:lnTo>
                      <a:pt x="951525" y="55393"/>
                    </a:lnTo>
                    <a:lnTo>
                      <a:pt x="850593" y="156325"/>
                    </a:lnTo>
                    <a:lnTo>
                      <a:pt x="951525" y="257256"/>
                    </a:lnTo>
                    <a:lnTo>
                      <a:pt x="896132" y="312649"/>
                    </a:lnTo>
                    <a:lnTo>
                      <a:pt x="795201" y="211717"/>
                    </a:lnTo>
                    <a:lnTo>
                      <a:pt x="694269" y="312649"/>
                    </a:lnTo>
                    <a:lnTo>
                      <a:pt x="638876" y="257256"/>
                    </a:lnTo>
                    <a:lnTo>
                      <a:pt x="739808" y="156325"/>
                    </a:lnTo>
                    <a:lnTo>
                      <a:pt x="638876" y="55393"/>
                    </a:lnTo>
                    <a:close/>
                    <a:moveTo>
                      <a:pt x="55393" y="0"/>
                    </a:moveTo>
                    <a:lnTo>
                      <a:pt x="156325" y="100932"/>
                    </a:lnTo>
                    <a:lnTo>
                      <a:pt x="257256" y="0"/>
                    </a:lnTo>
                    <a:lnTo>
                      <a:pt x="312649" y="55393"/>
                    </a:lnTo>
                    <a:lnTo>
                      <a:pt x="211717" y="156325"/>
                    </a:lnTo>
                    <a:lnTo>
                      <a:pt x="312649" y="257256"/>
                    </a:lnTo>
                    <a:lnTo>
                      <a:pt x="257256" y="312649"/>
                    </a:lnTo>
                    <a:lnTo>
                      <a:pt x="156325" y="211717"/>
                    </a:lnTo>
                    <a:lnTo>
                      <a:pt x="55393" y="312649"/>
                    </a:lnTo>
                    <a:lnTo>
                      <a:pt x="0" y="257256"/>
                    </a:lnTo>
                    <a:lnTo>
                      <a:pt x="100932" y="156325"/>
                    </a:lnTo>
                    <a:lnTo>
                      <a:pt x="0" y="55393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ADEFC172-4612-4901-AAEA-DC71B8143E2A}"/>
                  </a:ext>
                </a:extLst>
              </p:cNvPr>
              <p:cNvSpPr/>
              <p:nvPr/>
            </p:nvSpPr>
            <p:spPr bwMode="auto">
              <a:xfrm>
                <a:off x="4047251" y="4378562"/>
                <a:ext cx="282423" cy="158390"/>
              </a:xfrm>
              <a:prstGeom prst="ellipse">
                <a:avLst/>
              </a:prstGeom>
              <a:solidFill>
                <a:srgbClr val="FFD04B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AA48066-DBEA-43D2-AE67-18742623A3F0}"/>
                  </a:ext>
                </a:extLst>
              </p:cNvPr>
              <p:cNvSpPr/>
              <p:nvPr/>
            </p:nvSpPr>
            <p:spPr bwMode="auto">
              <a:xfrm>
                <a:off x="3822349" y="4232937"/>
                <a:ext cx="732226" cy="235586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rgbClr val="FFD04B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CB49B763-F5E6-4E7D-90FB-E75B6211D294}"/>
                  </a:ext>
                </a:extLst>
              </p:cNvPr>
              <p:cNvSpPr/>
              <p:nvPr/>
            </p:nvSpPr>
            <p:spPr bwMode="auto">
              <a:xfrm>
                <a:off x="4047251" y="4194085"/>
                <a:ext cx="282423" cy="164139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90F63A49-4956-4159-834F-16F7AF704EFE}"/>
                  </a:ext>
                </a:extLst>
              </p:cNvPr>
              <p:cNvSpPr/>
              <p:nvPr/>
            </p:nvSpPr>
            <p:spPr bwMode="auto">
              <a:xfrm>
                <a:off x="4137886" y="4224852"/>
                <a:ext cx="101152" cy="4572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737CFC24-1493-463F-AD63-7D58CE903361}"/>
                  </a:ext>
                </a:extLst>
              </p:cNvPr>
              <p:cNvSpPr/>
              <p:nvPr/>
            </p:nvSpPr>
            <p:spPr bwMode="auto">
              <a:xfrm>
                <a:off x="3734033" y="3607675"/>
                <a:ext cx="908858" cy="91482"/>
              </a:xfrm>
              <a:custGeom>
                <a:avLst/>
                <a:gdLst>
                  <a:gd name="connsiteX0" fmla="*/ 708521 w 908858"/>
                  <a:gd name="connsiteY0" fmla="*/ 2 h 91482"/>
                  <a:gd name="connsiteX1" fmla="*/ 796447 w 908858"/>
                  <a:gd name="connsiteY1" fmla="*/ 13413 h 91482"/>
                  <a:gd name="connsiteX2" fmla="*/ 908543 w 908858"/>
                  <a:gd name="connsiteY2" fmla="*/ 78099 h 91482"/>
                  <a:gd name="connsiteX3" fmla="*/ 779122 w 908858"/>
                  <a:gd name="connsiteY3" fmla="*/ 78072 h 91482"/>
                  <a:gd name="connsiteX4" fmla="*/ 667026 w 908858"/>
                  <a:gd name="connsiteY4" fmla="*/ 13386 h 91482"/>
                  <a:gd name="connsiteX5" fmla="*/ 708521 w 908858"/>
                  <a:gd name="connsiteY5" fmla="*/ 2 h 91482"/>
                  <a:gd name="connsiteX6" fmla="*/ 200337 w 908858"/>
                  <a:gd name="connsiteY6" fmla="*/ 0 h 91482"/>
                  <a:gd name="connsiteX7" fmla="*/ 241832 w 908858"/>
                  <a:gd name="connsiteY7" fmla="*/ 13383 h 91482"/>
                  <a:gd name="connsiteX8" fmla="*/ 129736 w 908858"/>
                  <a:gd name="connsiteY8" fmla="*/ 78070 h 91482"/>
                  <a:gd name="connsiteX9" fmla="*/ 315 w 908858"/>
                  <a:gd name="connsiteY9" fmla="*/ 78098 h 91482"/>
                  <a:gd name="connsiteX10" fmla="*/ 112411 w 908858"/>
                  <a:gd name="connsiteY10" fmla="*/ 13411 h 91482"/>
                  <a:gd name="connsiteX11" fmla="*/ 200337 w 908858"/>
                  <a:gd name="connsiteY11" fmla="*/ 0 h 9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08858" h="91482">
                    <a:moveTo>
                      <a:pt x="708521" y="2"/>
                    </a:moveTo>
                    <a:cubicBezTo>
                      <a:pt x="731942" y="7"/>
                      <a:pt x="763100" y="4478"/>
                      <a:pt x="796447" y="13413"/>
                    </a:cubicBezTo>
                    <a:cubicBezTo>
                      <a:pt x="863140" y="31284"/>
                      <a:pt x="913327" y="60245"/>
                      <a:pt x="908543" y="78099"/>
                    </a:cubicBezTo>
                    <a:cubicBezTo>
                      <a:pt x="903758" y="95955"/>
                      <a:pt x="845816" y="95942"/>
                      <a:pt x="779122" y="78072"/>
                    </a:cubicBezTo>
                    <a:cubicBezTo>
                      <a:pt x="712428" y="60202"/>
                      <a:pt x="662243" y="31241"/>
                      <a:pt x="667026" y="13386"/>
                    </a:cubicBezTo>
                    <a:cubicBezTo>
                      <a:pt x="669418" y="4458"/>
                      <a:pt x="685100" y="-3"/>
                      <a:pt x="708521" y="2"/>
                    </a:cubicBezTo>
                    <a:close/>
                    <a:moveTo>
                      <a:pt x="200337" y="0"/>
                    </a:moveTo>
                    <a:cubicBezTo>
                      <a:pt x="223758" y="-5"/>
                      <a:pt x="239440" y="4456"/>
                      <a:pt x="241832" y="13383"/>
                    </a:cubicBezTo>
                    <a:cubicBezTo>
                      <a:pt x="246616" y="31239"/>
                      <a:pt x="196429" y="60200"/>
                      <a:pt x="129736" y="78070"/>
                    </a:cubicBezTo>
                    <a:cubicBezTo>
                      <a:pt x="63043" y="95941"/>
                      <a:pt x="5099" y="95953"/>
                      <a:pt x="315" y="78098"/>
                    </a:cubicBezTo>
                    <a:cubicBezTo>
                      <a:pt x="-4469" y="60243"/>
                      <a:pt x="45717" y="31281"/>
                      <a:pt x="112411" y="13411"/>
                    </a:cubicBezTo>
                    <a:cubicBezTo>
                      <a:pt x="145757" y="4476"/>
                      <a:pt x="176917" y="5"/>
                      <a:pt x="2003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星: 10 pt 49">
              <a:extLst>
                <a:ext uri="{FF2B5EF4-FFF2-40B4-BE49-F238E27FC236}">
                  <a16:creationId xmlns:a16="http://schemas.microsoft.com/office/drawing/2014/main" id="{F84F2FC1-50F3-4A6F-96ED-9EFCC990211B}"/>
                </a:ext>
              </a:extLst>
            </p:cNvPr>
            <p:cNvSpPr/>
            <p:nvPr/>
          </p:nvSpPr>
          <p:spPr bwMode="auto">
            <a:xfrm>
              <a:off x="6362461" y="3016175"/>
              <a:ext cx="338137" cy="338137"/>
            </a:xfrm>
            <a:prstGeom prst="star10">
              <a:avLst>
                <a:gd name="adj" fmla="val 34082"/>
                <a:gd name="hf" fmla="val 105146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481A559-87D6-4176-A60D-2D9157851EDC}"/>
                </a:ext>
              </a:extLst>
            </p:cNvPr>
            <p:cNvSpPr/>
            <p:nvPr/>
          </p:nvSpPr>
          <p:spPr bwMode="auto">
            <a:xfrm rot="21119971">
              <a:off x="6477178" y="2722972"/>
              <a:ext cx="702413" cy="546919"/>
            </a:xfrm>
            <a:custGeom>
              <a:avLst/>
              <a:gdLst>
                <a:gd name="connsiteX0" fmla="*/ 489470 w 2111959"/>
                <a:gd name="connsiteY0" fmla="*/ 679996 h 1327521"/>
                <a:gd name="connsiteX1" fmla="*/ 422718 w 2111959"/>
                <a:gd name="connsiteY1" fmla="*/ 746748 h 1327521"/>
                <a:gd name="connsiteX2" fmla="*/ 522845 w 2111959"/>
                <a:gd name="connsiteY2" fmla="*/ 804556 h 1327521"/>
                <a:gd name="connsiteX3" fmla="*/ 2111959 w 2111959"/>
                <a:gd name="connsiteY3" fmla="*/ 0 h 1327521"/>
                <a:gd name="connsiteX4" fmla="*/ 2111958 w 2111959"/>
                <a:gd name="connsiteY4" fmla="*/ 978242 h 1327521"/>
                <a:gd name="connsiteX5" fmla="*/ 1646120 w 2111959"/>
                <a:gd name="connsiteY5" fmla="*/ 840572 h 1327521"/>
                <a:gd name="connsiteX6" fmla="*/ 1632596 w 2111959"/>
                <a:gd name="connsiteY6" fmla="*/ 896935 h 1327521"/>
                <a:gd name="connsiteX7" fmla="*/ 1317312 w 2111959"/>
                <a:gd name="connsiteY7" fmla="*/ 1190936 h 1327521"/>
                <a:gd name="connsiteX8" fmla="*/ 1316597 w 2111959"/>
                <a:gd name="connsiteY8" fmla="*/ 1191053 h 1327521"/>
                <a:gd name="connsiteX9" fmla="*/ 1297250 w 2111959"/>
                <a:gd name="connsiteY9" fmla="*/ 1198385 h 1327521"/>
                <a:gd name="connsiteX10" fmla="*/ 858495 w 2111959"/>
                <a:gd name="connsiteY10" fmla="*/ 1315949 h 1327521"/>
                <a:gd name="connsiteX11" fmla="*/ 835110 w 2111959"/>
                <a:gd name="connsiteY11" fmla="*/ 1317991 h 1327521"/>
                <a:gd name="connsiteX12" fmla="*/ 824138 w 2111959"/>
                <a:gd name="connsiteY12" fmla="*/ 1321747 h 1327521"/>
                <a:gd name="connsiteX13" fmla="*/ 738441 w 2111959"/>
                <a:gd name="connsiteY13" fmla="*/ 1324465 h 1327521"/>
                <a:gd name="connsiteX14" fmla="*/ 394358 w 2111959"/>
                <a:gd name="connsiteY14" fmla="*/ 1266282 h 1327521"/>
                <a:gd name="connsiteX15" fmla="*/ 217462 w 2111959"/>
                <a:gd name="connsiteY15" fmla="*/ 1017389 h 1327521"/>
                <a:gd name="connsiteX16" fmla="*/ 217461 w 2111959"/>
                <a:gd name="connsiteY16" fmla="*/ 1017390 h 1327521"/>
                <a:gd name="connsiteX17" fmla="*/ 221624 w 2111959"/>
                <a:gd name="connsiteY17" fmla="*/ 1002230 h 1327521"/>
                <a:gd name="connsiteX18" fmla="*/ 80478 w 2111959"/>
                <a:gd name="connsiteY18" fmla="*/ 920739 h 1327521"/>
                <a:gd name="connsiteX19" fmla="*/ 21583 w 2111959"/>
                <a:gd name="connsiteY19" fmla="*/ 700945 h 1327521"/>
                <a:gd name="connsiteX20" fmla="*/ 21584 w 2111959"/>
                <a:gd name="connsiteY20" fmla="*/ 700945 h 1327521"/>
                <a:gd name="connsiteX21" fmla="*/ 42223 w 2111959"/>
                <a:gd name="connsiteY21" fmla="*/ 677547 h 1327521"/>
                <a:gd name="connsiteX22" fmla="*/ 52897 w 2111959"/>
                <a:gd name="connsiteY22" fmla="*/ 661472 h 1327521"/>
                <a:gd name="connsiteX23" fmla="*/ 474516 w 2111959"/>
                <a:gd name="connsiteY23" fmla="*/ 239853 h 1327521"/>
                <a:gd name="connsiteX24" fmla="*/ 478616 w 2111959"/>
                <a:gd name="connsiteY24" fmla="*/ 237130 h 1327521"/>
                <a:gd name="connsiteX25" fmla="*/ 488935 w 2111959"/>
                <a:gd name="connsiteY25" fmla="*/ 225266 h 1327521"/>
                <a:gd name="connsiteX26" fmla="*/ 520827 w 2111959"/>
                <a:gd name="connsiteY26" fmla="*/ 205147 h 1327521"/>
                <a:gd name="connsiteX27" fmla="*/ 557166 w 2111959"/>
                <a:gd name="connsiteY27" fmla="*/ 191375 h 1327521"/>
                <a:gd name="connsiteX28" fmla="*/ 995922 w 2111959"/>
                <a:gd name="connsiteY28" fmla="*/ 73810 h 1327521"/>
                <a:gd name="connsiteX29" fmla="*/ 996412 w 2111959"/>
                <a:gd name="connsiteY29" fmla="*/ 73779 h 1327521"/>
                <a:gd name="connsiteX30" fmla="*/ 1015983 w 2111959"/>
                <a:gd name="connsiteY30" fmla="*/ 66362 h 1327521"/>
                <a:gd name="connsiteX31" fmla="*/ 1436028 w 2111959"/>
                <a:gd name="connsiteY31" fmla="*/ 163333 h 1327521"/>
                <a:gd name="connsiteX32" fmla="*/ 1463019 w 2111959"/>
                <a:gd name="connsiteY32" fmla="*/ 191781 h 13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11959" h="1327521">
                  <a:moveTo>
                    <a:pt x="489470" y="679996"/>
                  </a:moveTo>
                  <a:lnTo>
                    <a:pt x="422718" y="746748"/>
                  </a:lnTo>
                  <a:lnTo>
                    <a:pt x="522845" y="804556"/>
                  </a:lnTo>
                  <a:close/>
                  <a:moveTo>
                    <a:pt x="2111959" y="0"/>
                  </a:moveTo>
                  <a:lnTo>
                    <a:pt x="2111958" y="978242"/>
                  </a:lnTo>
                  <a:lnTo>
                    <a:pt x="1646120" y="840572"/>
                  </a:lnTo>
                  <a:lnTo>
                    <a:pt x="1632596" y="896935"/>
                  </a:lnTo>
                  <a:cubicBezTo>
                    <a:pt x="1584519" y="1036228"/>
                    <a:pt x="1470360" y="1149927"/>
                    <a:pt x="1317312" y="1190936"/>
                  </a:cubicBezTo>
                  <a:lnTo>
                    <a:pt x="1316597" y="1191053"/>
                  </a:lnTo>
                  <a:lnTo>
                    <a:pt x="1297250" y="1198385"/>
                  </a:lnTo>
                  <a:lnTo>
                    <a:pt x="858495" y="1315949"/>
                  </a:lnTo>
                  <a:lnTo>
                    <a:pt x="835110" y="1317991"/>
                  </a:lnTo>
                  <a:lnTo>
                    <a:pt x="824138" y="1321747"/>
                  </a:lnTo>
                  <a:cubicBezTo>
                    <a:pt x="796846" y="1328213"/>
                    <a:pt x="767835" y="1329436"/>
                    <a:pt x="738441" y="1324465"/>
                  </a:cubicBezTo>
                  <a:lnTo>
                    <a:pt x="394358" y="1266282"/>
                  </a:lnTo>
                  <a:cubicBezTo>
                    <a:pt x="276778" y="1246401"/>
                    <a:pt x="197580" y="1134967"/>
                    <a:pt x="217462" y="1017389"/>
                  </a:cubicBezTo>
                  <a:lnTo>
                    <a:pt x="217461" y="1017390"/>
                  </a:lnTo>
                  <a:lnTo>
                    <a:pt x="221624" y="1002230"/>
                  </a:lnTo>
                  <a:lnTo>
                    <a:pt x="80478" y="920739"/>
                  </a:lnTo>
                  <a:cubicBezTo>
                    <a:pt x="3520" y="876308"/>
                    <a:pt x="-22848" y="777902"/>
                    <a:pt x="21583" y="700945"/>
                  </a:cubicBezTo>
                  <a:lnTo>
                    <a:pt x="21584" y="700945"/>
                  </a:lnTo>
                  <a:lnTo>
                    <a:pt x="42223" y="677547"/>
                  </a:lnTo>
                  <a:lnTo>
                    <a:pt x="52897" y="661472"/>
                  </a:lnTo>
                  <a:lnTo>
                    <a:pt x="474516" y="239853"/>
                  </a:lnTo>
                  <a:lnTo>
                    <a:pt x="478616" y="237130"/>
                  </a:lnTo>
                  <a:lnTo>
                    <a:pt x="488935" y="225266"/>
                  </a:lnTo>
                  <a:cubicBezTo>
                    <a:pt x="498764" y="217606"/>
                    <a:pt x="509425" y="210848"/>
                    <a:pt x="520827" y="205147"/>
                  </a:cubicBezTo>
                  <a:cubicBezTo>
                    <a:pt x="532229" y="199446"/>
                    <a:pt x="544373" y="194803"/>
                    <a:pt x="557166" y="191375"/>
                  </a:cubicBezTo>
                  <a:lnTo>
                    <a:pt x="995922" y="73810"/>
                  </a:lnTo>
                  <a:lnTo>
                    <a:pt x="996412" y="73779"/>
                  </a:lnTo>
                  <a:lnTo>
                    <a:pt x="1015983" y="66362"/>
                  </a:lnTo>
                  <a:cubicBezTo>
                    <a:pt x="1169031" y="25352"/>
                    <a:pt x="1324745" y="66741"/>
                    <a:pt x="1436028" y="163333"/>
                  </a:cubicBezTo>
                  <a:lnTo>
                    <a:pt x="1463019" y="191781"/>
                  </a:ln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禁止 79">
              <a:extLst>
                <a:ext uri="{FF2B5EF4-FFF2-40B4-BE49-F238E27FC236}">
                  <a16:creationId xmlns:a16="http://schemas.microsoft.com/office/drawing/2014/main" id="{8EF92D87-6F65-4FE0-AA53-3FCFF8D9F744}"/>
                </a:ext>
              </a:extLst>
            </p:cNvPr>
            <p:cNvSpPr/>
            <p:nvPr/>
          </p:nvSpPr>
          <p:spPr bwMode="auto">
            <a:xfrm>
              <a:off x="5728745" y="256613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8D180C4A-5BE9-416D-907F-350C7C19792D}"/>
              </a:ext>
            </a:extLst>
          </p:cNvPr>
          <p:cNvGrpSpPr/>
          <p:nvPr/>
        </p:nvGrpSpPr>
        <p:grpSpPr>
          <a:xfrm>
            <a:off x="2286119" y="2784044"/>
            <a:ext cx="1551007" cy="1564802"/>
            <a:chOff x="7855995" y="4292235"/>
            <a:chExt cx="1551007" cy="1564802"/>
          </a:xfrm>
        </p:grpSpPr>
        <p:sp>
          <p:nvSpPr>
            <p:cNvPr id="68" name="禁止 77">
              <a:extLst>
                <a:ext uri="{FF2B5EF4-FFF2-40B4-BE49-F238E27FC236}">
                  <a16:creationId xmlns:a16="http://schemas.microsoft.com/office/drawing/2014/main" id="{24818922-9FD5-4191-A8BB-18FABC637A14}"/>
                </a:ext>
              </a:extLst>
            </p:cNvPr>
            <p:cNvSpPr/>
            <p:nvPr/>
          </p:nvSpPr>
          <p:spPr bwMode="auto">
            <a:xfrm>
              <a:off x="7855995" y="430603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31327E0-16D8-4BD5-A2EB-F2A30B651D7F}"/>
                </a:ext>
              </a:extLst>
            </p:cNvPr>
            <p:cNvGrpSpPr/>
            <p:nvPr/>
          </p:nvGrpSpPr>
          <p:grpSpPr>
            <a:xfrm>
              <a:off x="8605545" y="4777760"/>
              <a:ext cx="721335" cy="942012"/>
              <a:chOff x="2960024" y="3080869"/>
              <a:chExt cx="1491678" cy="1948023"/>
            </a:xfrm>
          </p:grpSpPr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E69AFCB0-04A0-4E0E-B5AE-5C92CC13B432}"/>
                  </a:ext>
                </a:extLst>
              </p:cNvPr>
              <p:cNvSpPr/>
              <p:nvPr/>
            </p:nvSpPr>
            <p:spPr bwMode="auto">
              <a:xfrm>
                <a:off x="3412291" y="4460437"/>
                <a:ext cx="152104" cy="483582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EF011D0C-9BC0-4BF2-99DD-754D72795481}"/>
                  </a:ext>
                </a:extLst>
              </p:cNvPr>
              <p:cNvSpPr/>
              <p:nvPr/>
            </p:nvSpPr>
            <p:spPr bwMode="auto">
              <a:xfrm>
                <a:off x="3843526" y="4460437"/>
                <a:ext cx="152104" cy="483582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DC3B1ABE-C4F1-4146-BCE0-B42D716902FD}"/>
                  </a:ext>
                </a:extLst>
              </p:cNvPr>
              <p:cNvSpPr/>
              <p:nvPr/>
            </p:nvSpPr>
            <p:spPr bwMode="auto">
              <a:xfrm>
                <a:off x="3227238" y="3687557"/>
                <a:ext cx="957251" cy="1341335"/>
              </a:xfrm>
              <a:custGeom>
                <a:avLst/>
                <a:gdLst>
                  <a:gd name="connsiteX0" fmla="*/ 70035 w 957251"/>
                  <a:gd name="connsiteY0" fmla="*/ 66 h 1341335"/>
                  <a:gd name="connsiteX1" fmla="*/ 165373 w 957251"/>
                  <a:gd name="connsiteY1" fmla="*/ 187734 h 1341335"/>
                  <a:gd name="connsiteX2" fmla="*/ 165645 w 957251"/>
                  <a:gd name="connsiteY2" fmla="*/ 188943 h 1341335"/>
                  <a:gd name="connsiteX3" fmla="*/ 214417 w 957251"/>
                  <a:gd name="connsiteY3" fmla="*/ 144869 h 1341335"/>
                  <a:gd name="connsiteX4" fmla="*/ 478626 w 957251"/>
                  <a:gd name="connsiteY4" fmla="*/ 56478 h 1341335"/>
                  <a:gd name="connsiteX5" fmla="*/ 742835 w 957251"/>
                  <a:gd name="connsiteY5" fmla="*/ 144869 h 1341335"/>
                  <a:gd name="connsiteX6" fmla="*/ 795010 w 957251"/>
                  <a:gd name="connsiteY6" fmla="*/ 192017 h 1341335"/>
                  <a:gd name="connsiteX7" fmla="*/ 815166 w 957251"/>
                  <a:gd name="connsiteY7" fmla="*/ 123119 h 1341335"/>
                  <a:gd name="connsiteX8" fmla="*/ 887218 w 957251"/>
                  <a:gd name="connsiteY8" fmla="*/ 15051 h 1341335"/>
                  <a:gd name="connsiteX9" fmla="*/ 944550 w 957251"/>
                  <a:gd name="connsiteY9" fmla="*/ 687427 h 1341335"/>
                  <a:gd name="connsiteX10" fmla="*/ 777620 w 957251"/>
                  <a:gd name="connsiteY10" fmla="*/ 1341269 h 1341335"/>
                  <a:gd name="connsiteX11" fmla="*/ 708800 w 957251"/>
                  <a:gd name="connsiteY11" fmla="*/ 1041227 h 1341335"/>
                  <a:gd name="connsiteX12" fmla="*/ 708640 w 957251"/>
                  <a:gd name="connsiteY12" fmla="*/ 1023532 h 1341335"/>
                  <a:gd name="connsiteX13" fmla="*/ 662565 w 957251"/>
                  <a:gd name="connsiteY13" fmla="*/ 1050922 h 1341335"/>
                  <a:gd name="connsiteX14" fmla="*/ 478626 w 957251"/>
                  <a:gd name="connsiteY14" fmla="*/ 1091594 h 1341335"/>
                  <a:gd name="connsiteX15" fmla="*/ 294687 w 957251"/>
                  <a:gd name="connsiteY15" fmla="*/ 1050922 h 1341335"/>
                  <a:gd name="connsiteX16" fmla="*/ 248477 w 957251"/>
                  <a:gd name="connsiteY16" fmla="*/ 1023451 h 1341335"/>
                  <a:gd name="connsiteX17" fmla="*/ 248452 w 957251"/>
                  <a:gd name="connsiteY17" fmla="*/ 1026242 h 1341335"/>
                  <a:gd name="connsiteX18" fmla="*/ 179632 w 957251"/>
                  <a:gd name="connsiteY18" fmla="*/ 1326284 h 1341335"/>
                  <a:gd name="connsiteX19" fmla="*/ 12702 w 957251"/>
                  <a:gd name="connsiteY19" fmla="*/ 672442 h 1341335"/>
                  <a:gd name="connsiteX20" fmla="*/ 6710 w 957251"/>
                  <a:gd name="connsiteY20" fmla="*/ 580956 h 1341335"/>
                  <a:gd name="connsiteX21" fmla="*/ 6073 w 957251"/>
                  <a:gd name="connsiteY21" fmla="*/ 574036 h 1341335"/>
                  <a:gd name="connsiteX22" fmla="*/ 6180 w 957251"/>
                  <a:gd name="connsiteY22" fmla="*/ 572870 h 1341335"/>
                  <a:gd name="connsiteX23" fmla="*/ 3936 w 957251"/>
                  <a:gd name="connsiteY23" fmla="*/ 538614 h 1341335"/>
                  <a:gd name="connsiteX24" fmla="*/ 70035 w 957251"/>
                  <a:gd name="connsiteY24" fmla="*/ 66 h 1341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57251" h="1341335">
                    <a:moveTo>
                      <a:pt x="70035" y="66"/>
                    </a:moveTo>
                    <a:cubicBezTo>
                      <a:pt x="100999" y="-2493"/>
                      <a:pt x="135165" y="69412"/>
                      <a:pt x="165373" y="187734"/>
                    </a:cubicBezTo>
                    <a:lnTo>
                      <a:pt x="165645" y="188943"/>
                    </a:lnTo>
                    <a:lnTo>
                      <a:pt x="214417" y="144869"/>
                    </a:lnTo>
                    <a:cubicBezTo>
                      <a:pt x="289837" y="89064"/>
                      <a:pt x="380757" y="56478"/>
                      <a:pt x="478626" y="56478"/>
                    </a:cubicBezTo>
                    <a:cubicBezTo>
                      <a:pt x="576495" y="56478"/>
                      <a:pt x="667415" y="89064"/>
                      <a:pt x="742835" y="144869"/>
                    </a:cubicBezTo>
                    <a:lnTo>
                      <a:pt x="795010" y="192017"/>
                    </a:lnTo>
                    <a:lnTo>
                      <a:pt x="815166" y="123119"/>
                    </a:lnTo>
                    <a:cubicBezTo>
                      <a:pt x="838971" y="53099"/>
                      <a:pt x="863995" y="13132"/>
                      <a:pt x="887218" y="15051"/>
                    </a:cubicBezTo>
                    <a:cubicBezTo>
                      <a:pt x="949146" y="20169"/>
                      <a:pt x="974814" y="321202"/>
                      <a:pt x="944550" y="687427"/>
                    </a:cubicBezTo>
                    <a:cubicBezTo>
                      <a:pt x="914285" y="1053651"/>
                      <a:pt x="839548" y="1346386"/>
                      <a:pt x="777620" y="1341269"/>
                    </a:cubicBezTo>
                    <a:cubicBezTo>
                      <a:pt x="738916" y="1338070"/>
                      <a:pt x="714374" y="1219280"/>
                      <a:pt x="708800" y="1041227"/>
                    </a:cubicBezTo>
                    <a:lnTo>
                      <a:pt x="708640" y="1023532"/>
                    </a:lnTo>
                    <a:lnTo>
                      <a:pt x="662565" y="1050922"/>
                    </a:lnTo>
                    <a:cubicBezTo>
                      <a:pt x="606030" y="1077112"/>
                      <a:pt x="543872" y="1091594"/>
                      <a:pt x="478626" y="1091594"/>
                    </a:cubicBezTo>
                    <a:cubicBezTo>
                      <a:pt x="413380" y="1091594"/>
                      <a:pt x="351223" y="1077112"/>
                      <a:pt x="294687" y="1050922"/>
                    </a:cubicBezTo>
                    <a:lnTo>
                      <a:pt x="248477" y="1023451"/>
                    </a:lnTo>
                    <a:lnTo>
                      <a:pt x="248452" y="1026242"/>
                    </a:lnTo>
                    <a:cubicBezTo>
                      <a:pt x="242878" y="1204295"/>
                      <a:pt x="218337" y="1323085"/>
                      <a:pt x="179632" y="1326284"/>
                    </a:cubicBezTo>
                    <a:cubicBezTo>
                      <a:pt x="117704" y="1331401"/>
                      <a:pt x="42967" y="1038666"/>
                      <a:pt x="12702" y="672442"/>
                    </a:cubicBezTo>
                    <a:lnTo>
                      <a:pt x="6710" y="580956"/>
                    </a:lnTo>
                    <a:lnTo>
                      <a:pt x="6073" y="574036"/>
                    </a:lnTo>
                    <a:lnTo>
                      <a:pt x="6180" y="572870"/>
                    </a:lnTo>
                    <a:lnTo>
                      <a:pt x="3936" y="538614"/>
                    </a:lnTo>
                    <a:cubicBezTo>
                      <a:pt x="-10579" y="235582"/>
                      <a:pt x="15848" y="4544"/>
                      <a:pt x="70035" y="66"/>
                    </a:cubicBezTo>
                    <a:close/>
                  </a:path>
                </a:pathLst>
              </a:custGeom>
              <a:solidFill>
                <a:srgbClr val="FFD04B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B2FC301D-EA3A-46C1-9517-C0D8B2DB310C}"/>
                  </a:ext>
                </a:extLst>
              </p:cNvPr>
              <p:cNvGrpSpPr/>
              <p:nvPr/>
            </p:nvGrpSpPr>
            <p:grpSpPr>
              <a:xfrm>
                <a:off x="3873700" y="3080870"/>
                <a:ext cx="578002" cy="472908"/>
                <a:chOff x="3915173" y="3075582"/>
                <a:chExt cx="495055" cy="405045"/>
              </a:xfrm>
            </p:grpSpPr>
            <p:sp>
              <p:nvSpPr>
                <p:cNvPr id="103" name="二等辺三角形 9">
                  <a:extLst>
                    <a:ext uri="{FF2B5EF4-FFF2-40B4-BE49-F238E27FC236}">
                      <a16:creationId xmlns:a16="http://schemas.microsoft.com/office/drawing/2014/main" id="{0C8B4FA6-F8EE-40FB-A271-9598ED2BD026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3915173" y="3075582"/>
                  <a:ext cx="495055" cy="40504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D04B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二等辺三角形 9">
                  <a:extLst>
                    <a:ext uri="{FF2B5EF4-FFF2-40B4-BE49-F238E27FC236}">
                      <a16:creationId xmlns:a16="http://schemas.microsoft.com/office/drawing/2014/main" id="{6D7BF08A-B252-440A-AB72-DED5B86159C7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3983143" y="3203120"/>
                  <a:ext cx="290768" cy="268350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16D5C3A-0F62-49D4-9C45-FE64CD0FE711}"/>
                  </a:ext>
                </a:extLst>
              </p:cNvPr>
              <p:cNvGrpSpPr/>
              <p:nvPr/>
            </p:nvGrpSpPr>
            <p:grpSpPr>
              <a:xfrm>
                <a:off x="2960024" y="3080869"/>
                <a:ext cx="578002" cy="472908"/>
                <a:chOff x="3001497" y="3075581"/>
                <a:chExt cx="495055" cy="405045"/>
              </a:xfrm>
            </p:grpSpPr>
            <p:sp>
              <p:nvSpPr>
                <p:cNvPr id="101" name="二等辺三角形 9">
                  <a:extLst>
                    <a:ext uri="{FF2B5EF4-FFF2-40B4-BE49-F238E27FC236}">
                      <a16:creationId xmlns:a16="http://schemas.microsoft.com/office/drawing/2014/main" id="{190F090E-F053-4BD2-B711-62CC81007E27}"/>
                    </a:ext>
                  </a:extLst>
                </p:cNvPr>
                <p:cNvSpPr/>
                <p:nvPr/>
              </p:nvSpPr>
              <p:spPr bwMode="auto">
                <a:xfrm rot="19800000">
                  <a:off x="3001497" y="3075581"/>
                  <a:ext cx="495055" cy="40504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D04B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二等辺三角形 9">
                  <a:extLst>
                    <a:ext uri="{FF2B5EF4-FFF2-40B4-BE49-F238E27FC236}">
                      <a16:creationId xmlns:a16="http://schemas.microsoft.com/office/drawing/2014/main" id="{673D4BFF-D7D0-4BB8-A0E1-A52B8B7D8001}"/>
                    </a:ext>
                  </a:extLst>
                </p:cNvPr>
                <p:cNvSpPr/>
                <p:nvPr/>
              </p:nvSpPr>
              <p:spPr bwMode="auto">
                <a:xfrm rot="19800000">
                  <a:off x="3137814" y="3203119"/>
                  <a:ext cx="290768" cy="268350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3C7038D5-FB2F-4BEB-A7CD-C506AF9A5A03}"/>
                  </a:ext>
                </a:extLst>
              </p:cNvPr>
              <p:cNvSpPr/>
              <p:nvPr/>
            </p:nvSpPr>
            <p:spPr bwMode="auto">
              <a:xfrm>
                <a:off x="3042925" y="3250777"/>
                <a:ext cx="1325876" cy="1209659"/>
              </a:xfrm>
              <a:prstGeom prst="ellipse">
                <a:avLst/>
              </a:prstGeom>
              <a:solidFill>
                <a:srgbClr val="FFD04B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6D2517B-5A25-442B-A32A-0DB0460F5CD1}"/>
                  </a:ext>
                </a:extLst>
              </p:cNvPr>
              <p:cNvSpPr/>
              <p:nvPr/>
            </p:nvSpPr>
            <p:spPr bwMode="auto">
              <a:xfrm>
                <a:off x="3230100" y="3790233"/>
                <a:ext cx="951525" cy="312649"/>
              </a:xfrm>
              <a:custGeom>
                <a:avLst/>
                <a:gdLst>
                  <a:gd name="connsiteX0" fmla="*/ 694269 w 951525"/>
                  <a:gd name="connsiteY0" fmla="*/ 0 h 312649"/>
                  <a:gd name="connsiteX1" fmla="*/ 795201 w 951525"/>
                  <a:gd name="connsiteY1" fmla="*/ 100932 h 312649"/>
                  <a:gd name="connsiteX2" fmla="*/ 896132 w 951525"/>
                  <a:gd name="connsiteY2" fmla="*/ 0 h 312649"/>
                  <a:gd name="connsiteX3" fmla="*/ 951525 w 951525"/>
                  <a:gd name="connsiteY3" fmla="*/ 55393 h 312649"/>
                  <a:gd name="connsiteX4" fmla="*/ 850593 w 951525"/>
                  <a:gd name="connsiteY4" fmla="*/ 156325 h 312649"/>
                  <a:gd name="connsiteX5" fmla="*/ 951525 w 951525"/>
                  <a:gd name="connsiteY5" fmla="*/ 257256 h 312649"/>
                  <a:gd name="connsiteX6" fmla="*/ 896132 w 951525"/>
                  <a:gd name="connsiteY6" fmla="*/ 312649 h 312649"/>
                  <a:gd name="connsiteX7" fmla="*/ 795201 w 951525"/>
                  <a:gd name="connsiteY7" fmla="*/ 211717 h 312649"/>
                  <a:gd name="connsiteX8" fmla="*/ 694269 w 951525"/>
                  <a:gd name="connsiteY8" fmla="*/ 312649 h 312649"/>
                  <a:gd name="connsiteX9" fmla="*/ 638876 w 951525"/>
                  <a:gd name="connsiteY9" fmla="*/ 257256 h 312649"/>
                  <a:gd name="connsiteX10" fmla="*/ 739808 w 951525"/>
                  <a:gd name="connsiteY10" fmla="*/ 156325 h 312649"/>
                  <a:gd name="connsiteX11" fmla="*/ 638876 w 951525"/>
                  <a:gd name="connsiteY11" fmla="*/ 55393 h 312649"/>
                  <a:gd name="connsiteX12" fmla="*/ 55393 w 951525"/>
                  <a:gd name="connsiteY12" fmla="*/ 0 h 312649"/>
                  <a:gd name="connsiteX13" fmla="*/ 156325 w 951525"/>
                  <a:gd name="connsiteY13" fmla="*/ 100932 h 312649"/>
                  <a:gd name="connsiteX14" fmla="*/ 257256 w 951525"/>
                  <a:gd name="connsiteY14" fmla="*/ 0 h 312649"/>
                  <a:gd name="connsiteX15" fmla="*/ 312649 w 951525"/>
                  <a:gd name="connsiteY15" fmla="*/ 55393 h 312649"/>
                  <a:gd name="connsiteX16" fmla="*/ 211717 w 951525"/>
                  <a:gd name="connsiteY16" fmla="*/ 156325 h 312649"/>
                  <a:gd name="connsiteX17" fmla="*/ 312649 w 951525"/>
                  <a:gd name="connsiteY17" fmla="*/ 257256 h 312649"/>
                  <a:gd name="connsiteX18" fmla="*/ 257256 w 951525"/>
                  <a:gd name="connsiteY18" fmla="*/ 312649 h 312649"/>
                  <a:gd name="connsiteX19" fmla="*/ 156325 w 951525"/>
                  <a:gd name="connsiteY19" fmla="*/ 211717 h 312649"/>
                  <a:gd name="connsiteX20" fmla="*/ 55393 w 951525"/>
                  <a:gd name="connsiteY20" fmla="*/ 312649 h 312649"/>
                  <a:gd name="connsiteX21" fmla="*/ 0 w 951525"/>
                  <a:gd name="connsiteY21" fmla="*/ 257256 h 312649"/>
                  <a:gd name="connsiteX22" fmla="*/ 100932 w 951525"/>
                  <a:gd name="connsiteY22" fmla="*/ 156325 h 312649"/>
                  <a:gd name="connsiteX23" fmla="*/ 0 w 951525"/>
                  <a:gd name="connsiteY23" fmla="*/ 55393 h 312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51525" h="312649">
                    <a:moveTo>
                      <a:pt x="694269" y="0"/>
                    </a:moveTo>
                    <a:lnTo>
                      <a:pt x="795201" y="100932"/>
                    </a:lnTo>
                    <a:lnTo>
                      <a:pt x="896132" y="0"/>
                    </a:lnTo>
                    <a:lnTo>
                      <a:pt x="951525" y="55393"/>
                    </a:lnTo>
                    <a:lnTo>
                      <a:pt x="850593" y="156325"/>
                    </a:lnTo>
                    <a:lnTo>
                      <a:pt x="951525" y="257256"/>
                    </a:lnTo>
                    <a:lnTo>
                      <a:pt x="896132" y="312649"/>
                    </a:lnTo>
                    <a:lnTo>
                      <a:pt x="795201" y="211717"/>
                    </a:lnTo>
                    <a:lnTo>
                      <a:pt x="694269" y="312649"/>
                    </a:lnTo>
                    <a:lnTo>
                      <a:pt x="638876" y="257256"/>
                    </a:lnTo>
                    <a:lnTo>
                      <a:pt x="739808" y="156325"/>
                    </a:lnTo>
                    <a:lnTo>
                      <a:pt x="638876" y="55393"/>
                    </a:lnTo>
                    <a:close/>
                    <a:moveTo>
                      <a:pt x="55393" y="0"/>
                    </a:moveTo>
                    <a:lnTo>
                      <a:pt x="156325" y="100932"/>
                    </a:lnTo>
                    <a:lnTo>
                      <a:pt x="257256" y="0"/>
                    </a:lnTo>
                    <a:lnTo>
                      <a:pt x="312649" y="55393"/>
                    </a:lnTo>
                    <a:lnTo>
                      <a:pt x="211717" y="156325"/>
                    </a:lnTo>
                    <a:lnTo>
                      <a:pt x="312649" y="257256"/>
                    </a:lnTo>
                    <a:lnTo>
                      <a:pt x="257256" y="312649"/>
                    </a:lnTo>
                    <a:lnTo>
                      <a:pt x="156325" y="211717"/>
                    </a:lnTo>
                    <a:lnTo>
                      <a:pt x="55393" y="312649"/>
                    </a:lnTo>
                    <a:lnTo>
                      <a:pt x="0" y="257256"/>
                    </a:lnTo>
                    <a:lnTo>
                      <a:pt x="100932" y="156325"/>
                    </a:lnTo>
                    <a:lnTo>
                      <a:pt x="0" y="55393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D5F5E4D8-0749-4E08-8351-06DE61268972}"/>
                  </a:ext>
                </a:extLst>
              </p:cNvPr>
              <p:cNvSpPr/>
              <p:nvPr/>
            </p:nvSpPr>
            <p:spPr bwMode="auto">
              <a:xfrm>
                <a:off x="3564651" y="4215721"/>
                <a:ext cx="282423" cy="164139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2974F61E-7402-452D-BFE6-273D86307ABD}"/>
                  </a:ext>
                </a:extLst>
              </p:cNvPr>
              <p:cNvSpPr/>
              <p:nvPr/>
            </p:nvSpPr>
            <p:spPr bwMode="auto">
              <a:xfrm>
                <a:off x="3655286" y="4246488"/>
                <a:ext cx="101152" cy="4572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6D39DC2B-FA64-474D-8146-B356B2A06EEE}"/>
                  </a:ext>
                </a:extLst>
              </p:cNvPr>
              <p:cNvSpPr/>
              <p:nvPr/>
            </p:nvSpPr>
            <p:spPr bwMode="auto">
              <a:xfrm rot="5400000">
                <a:off x="3269030" y="4078509"/>
                <a:ext cx="45719" cy="25562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B7BF20E9-0B35-4A9C-B7FE-CEB456178CF1}"/>
                  </a:ext>
                </a:extLst>
              </p:cNvPr>
              <p:cNvSpPr/>
              <p:nvPr/>
            </p:nvSpPr>
            <p:spPr bwMode="auto">
              <a:xfrm rot="5400000">
                <a:off x="3269030" y="4164235"/>
                <a:ext cx="45719" cy="25562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08D29B23-3AF4-4D59-8358-759C5AD7C678}"/>
                  </a:ext>
                </a:extLst>
              </p:cNvPr>
              <p:cNvSpPr/>
              <p:nvPr/>
            </p:nvSpPr>
            <p:spPr bwMode="auto">
              <a:xfrm rot="5400000">
                <a:off x="4094531" y="4078510"/>
                <a:ext cx="45719" cy="25562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E75B76FE-0C66-45FE-B6C1-9617C4A32275}"/>
                  </a:ext>
                </a:extLst>
              </p:cNvPr>
              <p:cNvSpPr/>
              <p:nvPr/>
            </p:nvSpPr>
            <p:spPr bwMode="auto">
              <a:xfrm rot="5400000">
                <a:off x="4094531" y="4164236"/>
                <a:ext cx="45719" cy="25562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327D3FD1-AB04-41BE-972E-3F8FEF7D8583}"/>
                </a:ext>
              </a:extLst>
            </p:cNvPr>
            <p:cNvGrpSpPr/>
            <p:nvPr/>
          </p:nvGrpSpPr>
          <p:grpSpPr>
            <a:xfrm>
              <a:off x="7954566" y="4759978"/>
              <a:ext cx="684466" cy="949063"/>
              <a:chOff x="3484097" y="3075581"/>
              <a:chExt cx="1408731" cy="1953311"/>
            </a:xfrm>
          </p:grpSpPr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0AD7984E-0433-4574-9245-FD505A11E058}"/>
                  </a:ext>
                </a:extLst>
              </p:cNvPr>
              <p:cNvSpPr/>
              <p:nvPr/>
            </p:nvSpPr>
            <p:spPr bwMode="auto">
              <a:xfrm>
                <a:off x="3894891" y="4460437"/>
                <a:ext cx="152104" cy="483582"/>
              </a:xfrm>
              <a:prstGeom prst="ellipse">
                <a:avLst/>
              </a:prstGeom>
              <a:solidFill>
                <a:srgbClr val="8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897CF28C-BC6C-47E3-BE6A-3A4DA3DDCCAC}"/>
                  </a:ext>
                </a:extLst>
              </p:cNvPr>
              <p:cNvSpPr/>
              <p:nvPr/>
            </p:nvSpPr>
            <p:spPr bwMode="auto">
              <a:xfrm>
                <a:off x="4326126" y="4460437"/>
                <a:ext cx="152104" cy="483582"/>
              </a:xfrm>
              <a:prstGeom prst="ellipse">
                <a:avLst/>
              </a:prstGeom>
              <a:solidFill>
                <a:srgbClr val="8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CA82D909-4E03-48E7-A5C5-BB8B2886ED3B}"/>
                  </a:ext>
                </a:extLst>
              </p:cNvPr>
              <p:cNvSpPr/>
              <p:nvPr/>
            </p:nvSpPr>
            <p:spPr bwMode="auto">
              <a:xfrm>
                <a:off x="3709838" y="3687557"/>
                <a:ext cx="957251" cy="1341335"/>
              </a:xfrm>
              <a:custGeom>
                <a:avLst/>
                <a:gdLst>
                  <a:gd name="connsiteX0" fmla="*/ 70035 w 957251"/>
                  <a:gd name="connsiteY0" fmla="*/ 66 h 1341335"/>
                  <a:gd name="connsiteX1" fmla="*/ 165373 w 957251"/>
                  <a:gd name="connsiteY1" fmla="*/ 187734 h 1341335"/>
                  <a:gd name="connsiteX2" fmla="*/ 165645 w 957251"/>
                  <a:gd name="connsiteY2" fmla="*/ 188943 h 1341335"/>
                  <a:gd name="connsiteX3" fmla="*/ 214417 w 957251"/>
                  <a:gd name="connsiteY3" fmla="*/ 144869 h 1341335"/>
                  <a:gd name="connsiteX4" fmla="*/ 478626 w 957251"/>
                  <a:gd name="connsiteY4" fmla="*/ 56478 h 1341335"/>
                  <a:gd name="connsiteX5" fmla="*/ 742835 w 957251"/>
                  <a:gd name="connsiteY5" fmla="*/ 144869 h 1341335"/>
                  <a:gd name="connsiteX6" fmla="*/ 795010 w 957251"/>
                  <a:gd name="connsiteY6" fmla="*/ 192017 h 1341335"/>
                  <a:gd name="connsiteX7" fmla="*/ 815166 w 957251"/>
                  <a:gd name="connsiteY7" fmla="*/ 123119 h 1341335"/>
                  <a:gd name="connsiteX8" fmla="*/ 887218 w 957251"/>
                  <a:gd name="connsiteY8" fmla="*/ 15051 h 1341335"/>
                  <a:gd name="connsiteX9" fmla="*/ 944550 w 957251"/>
                  <a:gd name="connsiteY9" fmla="*/ 687427 h 1341335"/>
                  <a:gd name="connsiteX10" fmla="*/ 777620 w 957251"/>
                  <a:gd name="connsiteY10" fmla="*/ 1341269 h 1341335"/>
                  <a:gd name="connsiteX11" fmla="*/ 708800 w 957251"/>
                  <a:gd name="connsiteY11" fmla="*/ 1041227 h 1341335"/>
                  <a:gd name="connsiteX12" fmla="*/ 708640 w 957251"/>
                  <a:gd name="connsiteY12" fmla="*/ 1023532 h 1341335"/>
                  <a:gd name="connsiteX13" fmla="*/ 662565 w 957251"/>
                  <a:gd name="connsiteY13" fmla="*/ 1050922 h 1341335"/>
                  <a:gd name="connsiteX14" fmla="*/ 478626 w 957251"/>
                  <a:gd name="connsiteY14" fmla="*/ 1091594 h 1341335"/>
                  <a:gd name="connsiteX15" fmla="*/ 294687 w 957251"/>
                  <a:gd name="connsiteY15" fmla="*/ 1050922 h 1341335"/>
                  <a:gd name="connsiteX16" fmla="*/ 248477 w 957251"/>
                  <a:gd name="connsiteY16" fmla="*/ 1023451 h 1341335"/>
                  <a:gd name="connsiteX17" fmla="*/ 248452 w 957251"/>
                  <a:gd name="connsiteY17" fmla="*/ 1026242 h 1341335"/>
                  <a:gd name="connsiteX18" fmla="*/ 179632 w 957251"/>
                  <a:gd name="connsiteY18" fmla="*/ 1326284 h 1341335"/>
                  <a:gd name="connsiteX19" fmla="*/ 12702 w 957251"/>
                  <a:gd name="connsiteY19" fmla="*/ 672442 h 1341335"/>
                  <a:gd name="connsiteX20" fmla="*/ 6710 w 957251"/>
                  <a:gd name="connsiteY20" fmla="*/ 580956 h 1341335"/>
                  <a:gd name="connsiteX21" fmla="*/ 6073 w 957251"/>
                  <a:gd name="connsiteY21" fmla="*/ 574036 h 1341335"/>
                  <a:gd name="connsiteX22" fmla="*/ 6180 w 957251"/>
                  <a:gd name="connsiteY22" fmla="*/ 572870 h 1341335"/>
                  <a:gd name="connsiteX23" fmla="*/ 3936 w 957251"/>
                  <a:gd name="connsiteY23" fmla="*/ 538614 h 1341335"/>
                  <a:gd name="connsiteX24" fmla="*/ 70035 w 957251"/>
                  <a:gd name="connsiteY24" fmla="*/ 66 h 1341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57251" h="1341335">
                    <a:moveTo>
                      <a:pt x="70035" y="66"/>
                    </a:moveTo>
                    <a:cubicBezTo>
                      <a:pt x="100999" y="-2493"/>
                      <a:pt x="135165" y="69412"/>
                      <a:pt x="165373" y="187734"/>
                    </a:cubicBezTo>
                    <a:lnTo>
                      <a:pt x="165645" y="188943"/>
                    </a:lnTo>
                    <a:lnTo>
                      <a:pt x="214417" y="144869"/>
                    </a:lnTo>
                    <a:cubicBezTo>
                      <a:pt x="289837" y="89064"/>
                      <a:pt x="380757" y="56478"/>
                      <a:pt x="478626" y="56478"/>
                    </a:cubicBezTo>
                    <a:cubicBezTo>
                      <a:pt x="576495" y="56478"/>
                      <a:pt x="667415" y="89064"/>
                      <a:pt x="742835" y="144869"/>
                    </a:cubicBezTo>
                    <a:lnTo>
                      <a:pt x="795010" y="192017"/>
                    </a:lnTo>
                    <a:lnTo>
                      <a:pt x="815166" y="123119"/>
                    </a:lnTo>
                    <a:cubicBezTo>
                      <a:pt x="838971" y="53099"/>
                      <a:pt x="863995" y="13132"/>
                      <a:pt x="887218" y="15051"/>
                    </a:cubicBezTo>
                    <a:cubicBezTo>
                      <a:pt x="949146" y="20169"/>
                      <a:pt x="974814" y="321202"/>
                      <a:pt x="944550" y="687427"/>
                    </a:cubicBezTo>
                    <a:cubicBezTo>
                      <a:pt x="914285" y="1053651"/>
                      <a:pt x="839548" y="1346386"/>
                      <a:pt x="777620" y="1341269"/>
                    </a:cubicBezTo>
                    <a:cubicBezTo>
                      <a:pt x="738916" y="1338070"/>
                      <a:pt x="714374" y="1219280"/>
                      <a:pt x="708800" y="1041227"/>
                    </a:cubicBezTo>
                    <a:lnTo>
                      <a:pt x="708640" y="1023532"/>
                    </a:lnTo>
                    <a:lnTo>
                      <a:pt x="662565" y="1050922"/>
                    </a:lnTo>
                    <a:cubicBezTo>
                      <a:pt x="606030" y="1077112"/>
                      <a:pt x="543872" y="1091594"/>
                      <a:pt x="478626" y="1091594"/>
                    </a:cubicBezTo>
                    <a:cubicBezTo>
                      <a:pt x="413380" y="1091594"/>
                      <a:pt x="351223" y="1077112"/>
                      <a:pt x="294687" y="1050922"/>
                    </a:cubicBezTo>
                    <a:lnTo>
                      <a:pt x="248477" y="1023451"/>
                    </a:lnTo>
                    <a:lnTo>
                      <a:pt x="248452" y="1026242"/>
                    </a:lnTo>
                    <a:cubicBezTo>
                      <a:pt x="242878" y="1204295"/>
                      <a:pt x="218337" y="1323085"/>
                      <a:pt x="179632" y="1326284"/>
                    </a:cubicBezTo>
                    <a:cubicBezTo>
                      <a:pt x="117704" y="1331401"/>
                      <a:pt x="42967" y="1038666"/>
                      <a:pt x="12702" y="672442"/>
                    </a:cubicBezTo>
                    <a:lnTo>
                      <a:pt x="6710" y="580956"/>
                    </a:lnTo>
                    <a:lnTo>
                      <a:pt x="6073" y="574036"/>
                    </a:lnTo>
                    <a:lnTo>
                      <a:pt x="6180" y="572870"/>
                    </a:lnTo>
                    <a:lnTo>
                      <a:pt x="3936" y="538614"/>
                    </a:lnTo>
                    <a:cubicBezTo>
                      <a:pt x="-10579" y="235582"/>
                      <a:pt x="15848" y="4544"/>
                      <a:pt x="70035" y="66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二等辺三角形 9">
                <a:extLst>
                  <a:ext uri="{FF2B5EF4-FFF2-40B4-BE49-F238E27FC236}">
                    <a16:creationId xmlns:a16="http://schemas.microsoft.com/office/drawing/2014/main" id="{6AF656FA-B165-4FE2-89B0-AF2CDEA14EA1}"/>
                  </a:ext>
                </a:extLst>
              </p:cNvPr>
              <p:cNvSpPr/>
              <p:nvPr/>
            </p:nvSpPr>
            <p:spPr bwMode="auto">
              <a:xfrm rot="1800000" flipH="1">
                <a:off x="4397773" y="3075582"/>
                <a:ext cx="495055" cy="40504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二等辺三角形 9">
                <a:extLst>
                  <a:ext uri="{FF2B5EF4-FFF2-40B4-BE49-F238E27FC236}">
                    <a16:creationId xmlns:a16="http://schemas.microsoft.com/office/drawing/2014/main" id="{2A584182-604C-42CC-9A9D-CB23BACB89AB}"/>
                  </a:ext>
                </a:extLst>
              </p:cNvPr>
              <p:cNvSpPr/>
              <p:nvPr/>
            </p:nvSpPr>
            <p:spPr bwMode="auto">
              <a:xfrm rot="1800000" flipH="1">
                <a:off x="4465743" y="3203120"/>
                <a:ext cx="290768" cy="268350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00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二等辺三角形 9">
                <a:extLst>
                  <a:ext uri="{FF2B5EF4-FFF2-40B4-BE49-F238E27FC236}">
                    <a16:creationId xmlns:a16="http://schemas.microsoft.com/office/drawing/2014/main" id="{C5A5EC0B-DF86-482B-8E76-1F1D00ADE0E9}"/>
                  </a:ext>
                </a:extLst>
              </p:cNvPr>
              <p:cNvSpPr/>
              <p:nvPr/>
            </p:nvSpPr>
            <p:spPr bwMode="auto">
              <a:xfrm rot="19800000">
                <a:off x="3484097" y="3075581"/>
                <a:ext cx="495055" cy="40504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二等辺三角形 9">
                <a:extLst>
                  <a:ext uri="{FF2B5EF4-FFF2-40B4-BE49-F238E27FC236}">
                    <a16:creationId xmlns:a16="http://schemas.microsoft.com/office/drawing/2014/main" id="{06C6AEBD-6840-4EFD-B963-F873C7FFB475}"/>
                  </a:ext>
                </a:extLst>
              </p:cNvPr>
              <p:cNvSpPr/>
              <p:nvPr/>
            </p:nvSpPr>
            <p:spPr bwMode="auto">
              <a:xfrm rot="19800000">
                <a:off x="3620414" y="3203119"/>
                <a:ext cx="290768" cy="268350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00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F4AA831C-0475-4387-97A9-71F664B0D192}"/>
                  </a:ext>
                </a:extLst>
              </p:cNvPr>
              <p:cNvSpPr/>
              <p:nvPr/>
            </p:nvSpPr>
            <p:spPr bwMode="auto">
              <a:xfrm>
                <a:off x="3535890" y="3203975"/>
                <a:ext cx="1305145" cy="125646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EF5ADCB3-4C73-420E-A28E-6AAFB878CD62}"/>
                  </a:ext>
                </a:extLst>
              </p:cNvPr>
              <p:cNvSpPr/>
              <p:nvPr/>
            </p:nvSpPr>
            <p:spPr bwMode="auto">
              <a:xfrm>
                <a:off x="3712700" y="3790233"/>
                <a:ext cx="951525" cy="312649"/>
              </a:xfrm>
              <a:custGeom>
                <a:avLst/>
                <a:gdLst>
                  <a:gd name="connsiteX0" fmla="*/ 694269 w 951525"/>
                  <a:gd name="connsiteY0" fmla="*/ 0 h 312649"/>
                  <a:gd name="connsiteX1" fmla="*/ 795201 w 951525"/>
                  <a:gd name="connsiteY1" fmla="*/ 100932 h 312649"/>
                  <a:gd name="connsiteX2" fmla="*/ 896132 w 951525"/>
                  <a:gd name="connsiteY2" fmla="*/ 0 h 312649"/>
                  <a:gd name="connsiteX3" fmla="*/ 951525 w 951525"/>
                  <a:gd name="connsiteY3" fmla="*/ 55393 h 312649"/>
                  <a:gd name="connsiteX4" fmla="*/ 850593 w 951525"/>
                  <a:gd name="connsiteY4" fmla="*/ 156325 h 312649"/>
                  <a:gd name="connsiteX5" fmla="*/ 951525 w 951525"/>
                  <a:gd name="connsiteY5" fmla="*/ 257256 h 312649"/>
                  <a:gd name="connsiteX6" fmla="*/ 896132 w 951525"/>
                  <a:gd name="connsiteY6" fmla="*/ 312649 h 312649"/>
                  <a:gd name="connsiteX7" fmla="*/ 795201 w 951525"/>
                  <a:gd name="connsiteY7" fmla="*/ 211717 h 312649"/>
                  <a:gd name="connsiteX8" fmla="*/ 694269 w 951525"/>
                  <a:gd name="connsiteY8" fmla="*/ 312649 h 312649"/>
                  <a:gd name="connsiteX9" fmla="*/ 638876 w 951525"/>
                  <a:gd name="connsiteY9" fmla="*/ 257256 h 312649"/>
                  <a:gd name="connsiteX10" fmla="*/ 739808 w 951525"/>
                  <a:gd name="connsiteY10" fmla="*/ 156325 h 312649"/>
                  <a:gd name="connsiteX11" fmla="*/ 638876 w 951525"/>
                  <a:gd name="connsiteY11" fmla="*/ 55393 h 312649"/>
                  <a:gd name="connsiteX12" fmla="*/ 55393 w 951525"/>
                  <a:gd name="connsiteY12" fmla="*/ 0 h 312649"/>
                  <a:gd name="connsiteX13" fmla="*/ 156325 w 951525"/>
                  <a:gd name="connsiteY13" fmla="*/ 100932 h 312649"/>
                  <a:gd name="connsiteX14" fmla="*/ 257256 w 951525"/>
                  <a:gd name="connsiteY14" fmla="*/ 0 h 312649"/>
                  <a:gd name="connsiteX15" fmla="*/ 312649 w 951525"/>
                  <a:gd name="connsiteY15" fmla="*/ 55393 h 312649"/>
                  <a:gd name="connsiteX16" fmla="*/ 211717 w 951525"/>
                  <a:gd name="connsiteY16" fmla="*/ 156325 h 312649"/>
                  <a:gd name="connsiteX17" fmla="*/ 312649 w 951525"/>
                  <a:gd name="connsiteY17" fmla="*/ 257256 h 312649"/>
                  <a:gd name="connsiteX18" fmla="*/ 257256 w 951525"/>
                  <a:gd name="connsiteY18" fmla="*/ 312649 h 312649"/>
                  <a:gd name="connsiteX19" fmla="*/ 156325 w 951525"/>
                  <a:gd name="connsiteY19" fmla="*/ 211717 h 312649"/>
                  <a:gd name="connsiteX20" fmla="*/ 55393 w 951525"/>
                  <a:gd name="connsiteY20" fmla="*/ 312649 h 312649"/>
                  <a:gd name="connsiteX21" fmla="*/ 0 w 951525"/>
                  <a:gd name="connsiteY21" fmla="*/ 257256 h 312649"/>
                  <a:gd name="connsiteX22" fmla="*/ 100932 w 951525"/>
                  <a:gd name="connsiteY22" fmla="*/ 156325 h 312649"/>
                  <a:gd name="connsiteX23" fmla="*/ 0 w 951525"/>
                  <a:gd name="connsiteY23" fmla="*/ 55393 h 312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51525" h="312649">
                    <a:moveTo>
                      <a:pt x="694269" y="0"/>
                    </a:moveTo>
                    <a:lnTo>
                      <a:pt x="795201" y="100932"/>
                    </a:lnTo>
                    <a:lnTo>
                      <a:pt x="896132" y="0"/>
                    </a:lnTo>
                    <a:lnTo>
                      <a:pt x="951525" y="55393"/>
                    </a:lnTo>
                    <a:lnTo>
                      <a:pt x="850593" y="156325"/>
                    </a:lnTo>
                    <a:lnTo>
                      <a:pt x="951525" y="257256"/>
                    </a:lnTo>
                    <a:lnTo>
                      <a:pt x="896132" y="312649"/>
                    </a:lnTo>
                    <a:lnTo>
                      <a:pt x="795201" y="211717"/>
                    </a:lnTo>
                    <a:lnTo>
                      <a:pt x="694269" y="312649"/>
                    </a:lnTo>
                    <a:lnTo>
                      <a:pt x="638876" y="257256"/>
                    </a:lnTo>
                    <a:lnTo>
                      <a:pt x="739808" y="156325"/>
                    </a:lnTo>
                    <a:lnTo>
                      <a:pt x="638876" y="55393"/>
                    </a:lnTo>
                    <a:close/>
                    <a:moveTo>
                      <a:pt x="55393" y="0"/>
                    </a:moveTo>
                    <a:lnTo>
                      <a:pt x="156325" y="100932"/>
                    </a:lnTo>
                    <a:lnTo>
                      <a:pt x="257256" y="0"/>
                    </a:lnTo>
                    <a:lnTo>
                      <a:pt x="312649" y="55393"/>
                    </a:lnTo>
                    <a:lnTo>
                      <a:pt x="211717" y="156325"/>
                    </a:lnTo>
                    <a:lnTo>
                      <a:pt x="312649" y="257256"/>
                    </a:lnTo>
                    <a:lnTo>
                      <a:pt x="257256" y="312649"/>
                    </a:lnTo>
                    <a:lnTo>
                      <a:pt x="156325" y="211717"/>
                    </a:lnTo>
                    <a:lnTo>
                      <a:pt x="55393" y="312649"/>
                    </a:lnTo>
                    <a:lnTo>
                      <a:pt x="0" y="257256"/>
                    </a:lnTo>
                    <a:lnTo>
                      <a:pt x="100932" y="156325"/>
                    </a:lnTo>
                    <a:lnTo>
                      <a:pt x="0" y="55393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129E5047-35F1-436C-BEDB-F2DCFAF868D3}"/>
                  </a:ext>
                </a:extLst>
              </p:cNvPr>
              <p:cNvSpPr/>
              <p:nvPr/>
            </p:nvSpPr>
            <p:spPr bwMode="auto">
              <a:xfrm>
                <a:off x="4047251" y="4378562"/>
                <a:ext cx="282423" cy="158390"/>
              </a:xfrm>
              <a:prstGeom prst="ellipse">
                <a:avLst/>
              </a:prstGeom>
              <a:solidFill>
                <a:srgbClr val="FFD04B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AB384D2B-0F05-4016-AB3C-397DE700B868}"/>
                  </a:ext>
                </a:extLst>
              </p:cNvPr>
              <p:cNvSpPr/>
              <p:nvPr/>
            </p:nvSpPr>
            <p:spPr bwMode="auto">
              <a:xfrm>
                <a:off x="3822349" y="4232937"/>
                <a:ext cx="732226" cy="235586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rgbClr val="FFD04B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FE2D0119-5860-4335-959A-32D3BB1DBCF3}"/>
                  </a:ext>
                </a:extLst>
              </p:cNvPr>
              <p:cNvSpPr/>
              <p:nvPr/>
            </p:nvSpPr>
            <p:spPr bwMode="auto">
              <a:xfrm>
                <a:off x="4047251" y="4194085"/>
                <a:ext cx="282423" cy="164139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C60D52E7-C32C-4934-AB82-BF0CB842E11C}"/>
                  </a:ext>
                </a:extLst>
              </p:cNvPr>
              <p:cNvSpPr/>
              <p:nvPr/>
            </p:nvSpPr>
            <p:spPr bwMode="auto">
              <a:xfrm>
                <a:off x="4137886" y="4224852"/>
                <a:ext cx="101152" cy="4572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3D405C5-E582-476D-9F0B-2CD7AEE0CC7C}"/>
                  </a:ext>
                </a:extLst>
              </p:cNvPr>
              <p:cNvSpPr/>
              <p:nvPr/>
            </p:nvSpPr>
            <p:spPr bwMode="auto">
              <a:xfrm>
                <a:off x="3734033" y="3607675"/>
                <a:ext cx="908858" cy="91482"/>
              </a:xfrm>
              <a:custGeom>
                <a:avLst/>
                <a:gdLst>
                  <a:gd name="connsiteX0" fmla="*/ 708521 w 908858"/>
                  <a:gd name="connsiteY0" fmla="*/ 2 h 91482"/>
                  <a:gd name="connsiteX1" fmla="*/ 796447 w 908858"/>
                  <a:gd name="connsiteY1" fmla="*/ 13413 h 91482"/>
                  <a:gd name="connsiteX2" fmla="*/ 908543 w 908858"/>
                  <a:gd name="connsiteY2" fmla="*/ 78099 h 91482"/>
                  <a:gd name="connsiteX3" fmla="*/ 779122 w 908858"/>
                  <a:gd name="connsiteY3" fmla="*/ 78072 h 91482"/>
                  <a:gd name="connsiteX4" fmla="*/ 667026 w 908858"/>
                  <a:gd name="connsiteY4" fmla="*/ 13386 h 91482"/>
                  <a:gd name="connsiteX5" fmla="*/ 708521 w 908858"/>
                  <a:gd name="connsiteY5" fmla="*/ 2 h 91482"/>
                  <a:gd name="connsiteX6" fmla="*/ 200337 w 908858"/>
                  <a:gd name="connsiteY6" fmla="*/ 0 h 91482"/>
                  <a:gd name="connsiteX7" fmla="*/ 241832 w 908858"/>
                  <a:gd name="connsiteY7" fmla="*/ 13383 h 91482"/>
                  <a:gd name="connsiteX8" fmla="*/ 129736 w 908858"/>
                  <a:gd name="connsiteY8" fmla="*/ 78070 h 91482"/>
                  <a:gd name="connsiteX9" fmla="*/ 315 w 908858"/>
                  <a:gd name="connsiteY9" fmla="*/ 78098 h 91482"/>
                  <a:gd name="connsiteX10" fmla="*/ 112411 w 908858"/>
                  <a:gd name="connsiteY10" fmla="*/ 13411 h 91482"/>
                  <a:gd name="connsiteX11" fmla="*/ 200337 w 908858"/>
                  <a:gd name="connsiteY11" fmla="*/ 0 h 9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08858" h="91482">
                    <a:moveTo>
                      <a:pt x="708521" y="2"/>
                    </a:moveTo>
                    <a:cubicBezTo>
                      <a:pt x="731942" y="7"/>
                      <a:pt x="763100" y="4478"/>
                      <a:pt x="796447" y="13413"/>
                    </a:cubicBezTo>
                    <a:cubicBezTo>
                      <a:pt x="863140" y="31284"/>
                      <a:pt x="913327" y="60245"/>
                      <a:pt x="908543" y="78099"/>
                    </a:cubicBezTo>
                    <a:cubicBezTo>
                      <a:pt x="903758" y="95955"/>
                      <a:pt x="845816" y="95942"/>
                      <a:pt x="779122" y="78072"/>
                    </a:cubicBezTo>
                    <a:cubicBezTo>
                      <a:pt x="712428" y="60202"/>
                      <a:pt x="662243" y="31241"/>
                      <a:pt x="667026" y="13386"/>
                    </a:cubicBezTo>
                    <a:cubicBezTo>
                      <a:pt x="669418" y="4458"/>
                      <a:pt x="685100" y="-3"/>
                      <a:pt x="708521" y="2"/>
                    </a:cubicBezTo>
                    <a:close/>
                    <a:moveTo>
                      <a:pt x="200337" y="0"/>
                    </a:moveTo>
                    <a:cubicBezTo>
                      <a:pt x="223758" y="-5"/>
                      <a:pt x="239440" y="4456"/>
                      <a:pt x="241832" y="13383"/>
                    </a:cubicBezTo>
                    <a:cubicBezTo>
                      <a:pt x="246616" y="31239"/>
                      <a:pt x="196429" y="60200"/>
                      <a:pt x="129736" y="78070"/>
                    </a:cubicBezTo>
                    <a:cubicBezTo>
                      <a:pt x="63043" y="95941"/>
                      <a:pt x="5099" y="95953"/>
                      <a:pt x="315" y="78098"/>
                    </a:cubicBezTo>
                    <a:cubicBezTo>
                      <a:pt x="-4469" y="60243"/>
                      <a:pt x="45717" y="31281"/>
                      <a:pt x="112411" y="13411"/>
                    </a:cubicBezTo>
                    <a:cubicBezTo>
                      <a:pt x="145757" y="4476"/>
                      <a:pt x="176917" y="5"/>
                      <a:pt x="2003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星: 10 pt 70">
              <a:extLst>
                <a:ext uri="{FF2B5EF4-FFF2-40B4-BE49-F238E27FC236}">
                  <a16:creationId xmlns:a16="http://schemas.microsoft.com/office/drawing/2014/main" id="{F7D89B89-BF92-4E45-AA6C-6A3CBCBD1570}"/>
                </a:ext>
              </a:extLst>
            </p:cNvPr>
            <p:cNvSpPr/>
            <p:nvPr/>
          </p:nvSpPr>
          <p:spPr bwMode="auto">
            <a:xfrm>
              <a:off x="8445329" y="4627949"/>
              <a:ext cx="338137" cy="338137"/>
            </a:xfrm>
            <a:prstGeom prst="star10">
              <a:avLst>
                <a:gd name="adj" fmla="val 34082"/>
                <a:gd name="hf" fmla="val 105146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0EA881F-5272-420D-BB16-D0DC15D26AB2}"/>
                </a:ext>
              </a:extLst>
            </p:cNvPr>
            <p:cNvSpPr/>
            <p:nvPr/>
          </p:nvSpPr>
          <p:spPr bwMode="auto">
            <a:xfrm rot="20509048">
              <a:off x="8529355" y="4292235"/>
              <a:ext cx="589579" cy="459063"/>
            </a:xfrm>
            <a:custGeom>
              <a:avLst/>
              <a:gdLst>
                <a:gd name="connsiteX0" fmla="*/ 489470 w 2111959"/>
                <a:gd name="connsiteY0" fmla="*/ 679996 h 1327521"/>
                <a:gd name="connsiteX1" fmla="*/ 422718 w 2111959"/>
                <a:gd name="connsiteY1" fmla="*/ 746748 h 1327521"/>
                <a:gd name="connsiteX2" fmla="*/ 522845 w 2111959"/>
                <a:gd name="connsiteY2" fmla="*/ 804556 h 1327521"/>
                <a:gd name="connsiteX3" fmla="*/ 2111959 w 2111959"/>
                <a:gd name="connsiteY3" fmla="*/ 0 h 1327521"/>
                <a:gd name="connsiteX4" fmla="*/ 2111958 w 2111959"/>
                <a:gd name="connsiteY4" fmla="*/ 978242 h 1327521"/>
                <a:gd name="connsiteX5" fmla="*/ 1646120 w 2111959"/>
                <a:gd name="connsiteY5" fmla="*/ 840572 h 1327521"/>
                <a:gd name="connsiteX6" fmla="*/ 1632596 w 2111959"/>
                <a:gd name="connsiteY6" fmla="*/ 896935 h 1327521"/>
                <a:gd name="connsiteX7" fmla="*/ 1317312 w 2111959"/>
                <a:gd name="connsiteY7" fmla="*/ 1190936 h 1327521"/>
                <a:gd name="connsiteX8" fmla="*/ 1316597 w 2111959"/>
                <a:gd name="connsiteY8" fmla="*/ 1191053 h 1327521"/>
                <a:gd name="connsiteX9" fmla="*/ 1297250 w 2111959"/>
                <a:gd name="connsiteY9" fmla="*/ 1198385 h 1327521"/>
                <a:gd name="connsiteX10" fmla="*/ 858495 w 2111959"/>
                <a:gd name="connsiteY10" fmla="*/ 1315949 h 1327521"/>
                <a:gd name="connsiteX11" fmla="*/ 835110 w 2111959"/>
                <a:gd name="connsiteY11" fmla="*/ 1317991 h 1327521"/>
                <a:gd name="connsiteX12" fmla="*/ 824138 w 2111959"/>
                <a:gd name="connsiteY12" fmla="*/ 1321747 h 1327521"/>
                <a:gd name="connsiteX13" fmla="*/ 738441 w 2111959"/>
                <a:gd name="connsiteY13" fmla="*/ 1324465 h 1327521"/>
                <a:gd name="connsiteX14" fmla="*/ 394358 w 2111959"/>
                <a:gd name="connsiteY14" fmla="*/ 1266282 h 1327521"/>
                <a:gd name="connsiteX15" fmla="*/ 217462 w 2111959"/>
                <a:gd name="connsiteY15" fmla="*/ 1017389 h 1327521"/>
                <a:gd name="connsiteX16" fmla="*/ 217461 w 2111959"/>
                <a:gd name="connsiteY16" fmla="*/ 1017390 h 1327521"/>
                <a:gd name="connsiteX17" fmla="*/ 221624 w 2111959"/>
                <a:gd name="connsiteY17" fmla="*/ 1002230 h 1327521"/>
                <a:gd name="connsiteX18" fmla="*/ 80478 w 2111959"/>
                <a:gd name="connsiteY18" fmla="*/ 920739 h 1327521"/>
                <a:gd name="connsiteX19" fmla="*/ 21583 w 2111959"/>
                <a:gd name="connsiteY19" fmla="*/ 700945 h 1327521"/>
                <a:gd name="connsiteX20" fmla="*/ 21584 w 2111959"/>
                <a:gd name="connsiteY20" fmla="*/ 700945 h 1327521"/>
                <a:gd name="connsiteX21" fmla="*/ 42223 w 2111959"/>
                <a:gd name="connsiteY21" fmla="*/ 677547 h 1327521"/>
                <a:gd name="connsiteX22" fmla="*/ 52897 w 2111959"/>
                <a:gd name="connsiteY22" fmla="*/ 661472 h 1327521"/>
                <a:gd name="connsiteX23" fmla="*/ 474516 w 2111959"/>
                <a:gd name="connsiteY23" fmla="*/ 239853 h 1327521"/>
                <a:gd name="connsiteX24" fmla="*/ 478616 w 2111959"/>
                <a:gd name="connsiteY24" fmla="*/ 237130 h 1327521"/>
                <a:gd name="connsiteX25" fmla="*/ 488935 w 2111959"/>
                <a:gd name="connsiteY25" fmla="*/ 225266 h 1327521"/>
                <a:gd name="connsiteX26" fmla="*/ 520827 w 2111959"/>
                <a:gd name="connsiteY26" fmla="*/ 205147 h 1327521"/>
                <a:gd name="connsiteX27" fmla="*/ 557166 w 2111959"/>
                <a:gd name="connsiteY27" fmla="*/ 191375 h 1327521"/>
                <a:gd name="connsiteX28" fmla="*/ 995922 w 2111959"/>
                <a:gd name="connsiteY28" fmla="*/ 73810 h 1327521"/>
                <a:gd name="connsiteX29" fmla="*/ 996412 w 2111959"/>
                <a:gd name="connsiteY29" fmla="*/ 73779 h 1327521"/>
                <a:gd name="connsiteX30" fmla="*/ 1015983 w 2111959"/>
                <a:gd name="connsiteY30" fmla="*/ 66362 h 1327521"/>
                <a:gd name="connsiteX31" fmla="*/ 1436028 w 2111959"/>
                <a:gd name="connsiteY31" fmla="*/ 163333 h 1327521"/>
                <a:gd name="connsiteX32" fmla="*/ 1463019 w 2111959"/>
                <a:gd name="connsiteY32" fmla="*/ 191781 h 13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11959" h="1327521">
                  <a:moveTo>
                    <a:pt x="489470" y="679996"/>
                  </a:moveTo>
                  <a:lnTo>
                    <a:pt x="422718" y="746748"/>
                  </a:lnTo>
                  <a:lnTo>
                    <a:pt x="522845" y="804556"/>
                  </a:lnTo>
                  <a:close/>
                  <a:moveTo>
                    <a:pt x="2111959" y="0"/>
                  </a:moveTo>
                  <a:lnTo>
                    <a:pt x="2111958" y="978242"/>
                  </a:lnTo>
                  <a:lnTo>
                    <a:pt x="1646120" y="840572"/>
                  </a:lnTo>
                  <a:lnTo>
                    <a:pt x="1632596" y="896935"/>
                  </a:lnTo>
                  <a:cubicBezTo>
                    <a:pt x="1584519" y="1036228"/>
                    <a:pt x="1470360" y="1149927"/>
                    <a:pt x="1317312" y="1190936"/>
                  </a:cubicBezTo>
                  <a:lnTo>
                    <a:pt x="1316597" y="1191053"/>
                  </a:lnTo>
                  <a:lnTo>
                    <a:pt x="1297250" y="1198385"/>
                  </a:lnTo>
                  <a:lnTo>
                    <a:pt x="858495" y="1315949"/>
                  </a:lnTo>
                  <a:lnTo>
                    <a:pt x="835110" y="1317991"/>
                  </a:lnTo>
                  <a:lnTo>
                    <a:pt x="824138" y="1321747"/>
                  </a:lnTo>
                  <a:cubicBezTo>
                    <a:pt x="796846" y="1328213"/>
                    <a:pt x="767835" y="1329436"/>
                    <a:pt x="738441" y="1324465"/>
                  </a:cubicBezTo>
                  <a:lnTo>
                    <a:pt x="394358" y="1266282"/>
                  </a:lnTo>
                  <a:cubicBezTo>
                    <a:pt x="276778" y="1246401"/>
                    <a:pt x="197580" y="1134967"/>
                    <a:pt x="217462" y="1017389"/>
                  </a:cubicBezTo>
                  <a:lnTo>
                    <a:pt x="217461" y="1017390"/>
                  </a:lnTo>
                  <a:lnTo>
                    <a:pt x="221624" y="1002230"/>
                  </a:lnTo>
                  <a:lnTo>
                    <a:pt x="80478" y="920739"/>
                  </a:lnTo>
                  <a:cubicBezTo>
                    <a:pt x="3520" y="876308"/>
                    <a:pt x="-22848" y="777902"/>
                    <a:pt x="21583" y="700945"/>
                  </a:cubicBezTo>
                  <a:lnTo>
                    <a:pt x="21584" y="700945"/>
                  </a:lnTo>
                  <a:lnTo>
                    <a:pt x="42223" y="677547"/>
                  </a:lnTo>
                  <a:lnTo>
                    <a:pt x="52897" y="661472"/>
                  </a:lnTo>
                  <a:lnTo>
                    <a:pt x="474516" y="239853"/>
                  </a:lnTo>
                  <a:lnTo>
                    <a:pt x="478616" y="237130"/>
                  </a:lnTo>
                  <a:lnTo>
                    <a:pt x="488935" y="225266"/>
                  </a:lnTo>
                  <a:cubicBezTo>
                    <a:pt x="498764" y="217606"/>
                    <a:pt x="509425" y="210848"/>
                    <a:pt x="520827" y="205147"/>
                  </a:cubicBezTo>
                  <a:cubicBezTo>
                    <a:pt x="532229" y="199446"/>
                    <a:pt x="544373" y="194803"/>
                    <a:pt x="557166" y="191375"/>
                  </a:cubicBezTo>
                  <a:lnTo>
                    <a:pt x="995922" y="73810"/>
                  </a:lnTo>
                  <a:lnTo>
                    <a:pt x="996412" y="73779"/>
                  </a:lnTo>
                  <a:lnTo>
                    <a:pt x="1015983" y="66362"/>
                  </a:lnTo>
                  <a:cubicBezTo>
                    <a:pt x="1169031" y="25352"/>
                    <a:pt x="1324745" y="66741"/>
                    <a:pt x="1436028" y="163333"/>
                  </a:cubicBezTo>
                  <a:lnTo>
                    <a:pt x="1463019" y="191781"/>
                  </a:ln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禁止 79">
              <a:extLst>
                <a:ext uri="{FF2B5EF4-FFF2-40B4-BE49-F238E27FC236}">
                  <a16:creationId xmlns:a16="http://schemas.microsoft.com/office/drawing/2014/main" id="{7CAB391B-E22F-4490-BB45-BFA990C8B49B}"/>
                </a:ext>
              </a:extLst>
            </p:cNvPr>
            <p:cNvSpPr/>
            <p:nvPr/>
          </p:nvSpPr>
          <p:spPr bwMode="auto">
            <a:xfrm>
              <a:off x="7855995" y="430603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59CDA85-047B-45EF-80D3-A0653D1727A2}"/>
              </a:ext>
            </a:extLst>
          </p:cNvPr>
          <p:cNvGrpSpPr/>
          <p:nvPr/>
        </p:nvGrpSpPr>
        <p:grpSpPr>
          <a:xfrm>
            <a:off x="438923" y="4713380"/>
            <a:ext cx="1551007" cy="1551007"/>
            <a:chOff x="5148342" y="1132491"/>
            <a:chExt cx="1551007" cy="1551007"/>
          </a:xfrm>
        </p:grpSpPr>
        <p:sp>
          <p:nvSpPr>
            <p:cNvPr id="106" name="禁止 77">
              <a:extLst>
                <a:ext uri="{FF2B5EF4-FFF2-40B4-BE49-F238E27FC236}">
                  <a16:creationId xmlns:a16="http://schemas.microsoft.com/office/drawing/2014/main" id="{D72838AC-55AF-4E48-91AF-46A370F7A296}"/>
                </a:ext>
              </a:extLst>
            </p:cNvPr>
            <p:cNvSpPr/>
            <p:nvPr/>
          </p:nvSpPr>
          <p:spPr bwMode="auto">
            <a:xfrm>
              <a:off x="5148342" y="113249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4BCE0F7-55E1-4CEC-AD0B-67CCB654AAA6}"/>
                </a:ext>
              </a:extLst>
            </p:cNvPr>
            <p:cNvGrpSpPr/>
            <p:nvPr/>
          </p:nvGrpSpPr>
          <p:grpSpPr>
            <a:xfrm rot="1800000">
              <a:off x="5637636" y="1347603"/>
              <a:ext cx="572418" cy="1120782"/>
              <a:chOff x="1847653" y="2348880"/>
              <a:chExt cx="765085" cy="1498026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1224EA4-8082-46C2-935B-95B3E7FF239D}"/>
                  </a:ext>
                </a:extLst>
              </p:cNvPr>
              <p:cNvSpPr/>
              <p:nvPr/>
            </p:nvSpPr>
            <p:spPr bwMode="auto">
              <a:xfrm rot="10800000">
                <a:off x="2110100" y="2942030"/>
                <a:ext cx="240194" cy="904876"/>
              </a:xfrm>
              <a:custGeom>
                <a:avLst/>
                <a:gdLst>
                  <a:gd name="connsiteX0" fmla="*/ 240194 w 240194"/>
                  <a:gd name="connsiteY0" fmla="*/ 904876 h 904876"/>
                  <a:gd name="connsiteX1" fmla="*/ 0 w 240194"/>
                  <a:gd name="connsiteY1" fmla="*/ 904876 h 904876"/>
                  <a:gd name="connsiteX2" fmla="*/ 0 w 240194"/>
                  <a:gd name="connsiteY2" fmla="*/ 392125 h 904876"/>
                  <a:gd name="connsiteX3" fmla="*/ 60519 w 240194"/>
                  <a:gd name="connsiteY3" fmla="*/ 377052 h 904876"/>
                  <a:gd name="connsiteX4" fmla="*/ 60519 w 240194"/>
                  <a:gd name="connsiteY4" fmla="*/ 280648 h 904876"/>
                  <a:gd name="connsiteX5" fmla="*/ 0 w 240194"/>
                  <a:gd name="connsiteY5" fmla="*/ 265575 h 904876"/>
                  <a:gd name="connsiteX6" fmla="*/ 0 w 240194"/>
                  <a:gd name="connsiteY6" fmla="*/ 174065 h 904876"/>
                  <a:gd name="connsiteX7" fmla="*/ 24802 w 240194"/>
                  <a:gd name="connsiteY7" fmla="*/ 160359 h 904876"/>
                  <a:gd name="connsiteX8" fmla="*/ 24802 w 240194"/>
                  <a:gd name="connsiteY8" fmla="*/ 135393 h 904876"/>
                  <a:gd name="connsiteX9" fmla="*/ 0 w 240194"/>
                  <a:gd name="connsiteY9" fmla="*/ 121687 h 904876"/>
                  <a:gd name="connsiteX10" fmla="*/ 0 w 240194"/>
                  <a:gd name="connsiteY10" fmla="*/ 78515 h 904876"/>
                  <a:gd name="connsiteX11" fmla="*/ 78515 w 240194"/>
                  <a:gd name="connsiteY11" fmla="*/ 0 h 904876"/>
                  <a:gd name="connsiteX12" fmla="*/ 161679 w 240194"/>
                  <a:gd name="connsiteY12" fmla="*/ 0 h 904876"/>
                  <a:gd name="connsiteX13" fmla="*/ 240194 w 240194"/>
                  <a:gd name="connsiteY13" fmla="*/ 78515 h 904876"/>
                  <a:gd name="connsiteX14" fmla="*/ 240194 w 240194"/>
                  <a:gd name="connsiteY14" fmla="*/ 134378 h 904876"/>
                  <a:gd name="connsiteX15" fmla="*/ 193761 w 240194"/>
                  <a:gd name="connsiteY15" fmla="*/ 160038 h 904876"/>
                  <a:gd name="connsiteX16" fmla="*/ 193761 w 240194"/>
                  <a:gd name="connsiteY16" fmla="*/ 217154 h 904876"/>
                  <a:gd name="connsiteX17" fmla="*/ 240194 w 240194"/>
                  <a:gd name="connsiteY17" fmla="*/ 242814 h 904876"/>
                  <a:gd name="connsiteX18" fmla="*/ 240194 w 240194"/>
                  <a:gd name="connsiteY18" fmla="*/ 308304 h 904876"/>
                  <a:gd name="connsiteX19" fmla="*/ 215394 w 240194"/>
                  <a:gd name="connsiteY19" fmla="*/ 313645 h 904876"/>
                  <a:gd name="connsiteX20" fmla="*/ 215394 w 240194"/>
                  <a:gd name="connsiteY20" fmla="*/ 375607 h 904876"/>
                  <a:gd name="connsiteX21" fmla="*/ 240194 w 240194"/>
                  <a:gd name="connsiteY21" fmla="*/ 380949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40194" h="904876">
                    <a:moveTo>
                      <a:pt x="240194" y="904876"/>
                    </a:moveTo>
                    <a:lnTo>
                      <a:pt x="0" y="904876"/>
                    </a:lnTo>
                    <a:lnTo>
                      <a:pt x="0" y="392125"/>
                    </a:lnTo>
                    <a:lnTo>
                      <a:pt x="60519" y="377052"/>
                    </a:lnTo>
                    <a:lnTo>
                      <a:pt x="60519" y="280648"/>
                    </a:lnTo>
                    <a:lnTo>
                      <a:pt x="0" y="265575"/>
                    </a:lnTo>
                    <a:lnTo>
                      <a:pt x="0" y="174065"/>
                    </a:lnTo>
                    <a:lnTo>
                      <a:pt x="24802" y="160359"/>
                    </a:lnTo>
                    <a:lnTo>
                      <a:pt x="24802" y="135393"/>
                    </a:lnTo>
                    <a:lnTo>
                      <a:pt x="0" y="121687"/>
                    </a:lnTo>
                    <a:lnTo>
                      <a:pt x="0" y="78515"/>
                    </a:lnTo>
                    <a:lnTo>
                      <a:pt x="78515" y="0"/>
                    </a:lnTo>
                    <a:lnTo>
                      <a:pt x="161679" y="0"/>
                    </a:lnTo>
                    <a:lnTo>
                      <a:pt x="240194" y="78515"/>
                    </a:lnTo>
                    <a:lnTo>
                      <a:pt x="240194" y="134378"/>
                    </a:lnTo>
                    <a:lnTo>
                      <a:pt x="193761" y="160038"/>
                    </a:lnTo>
                    <a:lnTo>
                      <a:pt x="193761" y="217154"/>
                    </a:lnTo>
                    <a:lnTo>
                      <a:pt x="240194" y="242814"/>
                    </a:lnTo>
                    <a:lnTo>
                      <a:pt x="240194" y="308304"/>
                    </a:lnTo>
                    <a:lnTo>
                      <a:pt x="215394" y="313645"/>
                    </a:lnTo>
                    <a:lnTo>
                      <a:pt x="215394" y="375607"/>
                    </a:lnTo>
                    <a:lnTo>
                      <a:pt x="240194" y="38094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36CD7767-2D2D-4B39-B487-B324BB530D41}"/>
                  </a:ext>
                </a:extLst>
              </p:cNvPr>
              <p:cNvSpPr/>
              <p:nvPr/>
            </p:nvSpPr>
            <p:spPr bwMode="auto">
              <a:xfrm>
                <a:off x="2207695" y="2978950"/>
                <a:ext cx="45719" cy="82866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571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BEA5DB0-DEBE-410A-ABFE-848FEA4FD9BD}"/>
                  </a:ext>
                </a:extLst>
              </p:cNvPr>
              <p:cNvSpPr/>
              <p:nvPr/>
            </p:nvSpPr>
            <p:spPr bwMode="auto">
              <a:xfrm>
                <a:off x="1847653" y="2348880"/>
                <a:ext cx="765085" cy="630070"/>
              </a:xfrm>
              <a:custGeom>
                <a:avLst/>
                <a:gdLst>
                  <a:gd name="connsiteX0" fmla="*/ 325063 w 765085"/>
                  <a:gd name="connsiteY0" fmla="*/ 90010 h 630070"/>
                  <a:gd name="connsiteX1" fmla="*/ 264829 w 765085"/>
                  <a:gd name="connsiteY1" fmla="*/ 150244 h 630070"/>
                  <a:gd name="connsiteX2" fmla="*/ 325063 w 765085"/>
                  <a:gd name="connsiteY2" fmla="*/ 210478 h 630070"/>
                  <a:gd name="connsiteX3" fmla="*/ 440027 w 765085"/>
                  <a:gd name="connsiteY3" fmla="*/ 210478 h 630070"/>
                  <a:gd name="connsiteX4" fmla="*/ 500261 w 765085"/>
                  <a:gd name="connsiteY4" fmla="*/ 150244 h 630070"/>
                  <a:gd name="connsiteX5" fmla="*/ 440027 w 765085"/>
                  <a:gd name="connsiteY5" fmla="*/ 90010 h 630070"/>
                  <a:gd name="connsiteX6" fmla="*/ 91681 w 765085"/>
                  <a:gd name="connsiteY6" fmla="*/ 0 h 630070"/>
                  <a:gd name="connsiteX7" fmla="*/ 673404 w 765085"/>
                  <a:gd name="connsiteY7" fmla="*/ 0 h 630070"/>
                  <a:gd name="connsiteX8" fmla="*/ 765085 w 765085"/>
                  <a:gd name="connsiteY8" fmla="*/ 91681 h 630070"/>
                  <a:gd name="connsiteX9" fmla="*/ 765085 w 765085"/>
                  <a:gd name="connsiteY9" fmla="*/ 538389 h 630070"/>
                  <a:gd name="connsiteX10" fmla="*/ 673404 w 765085"/>
                  <a:gd name="connsiteY10" fmla="*/ 630070 h 630070"/>
                  <a:gd name="connsiteX11" fmla="*/ 91681 w 765085"/>
                  <a:gd name="connsiteY11" fmla="*/ 630070 h 630070"/>
                  <a:gd name="connsiteX12" fmla="*/ 0 w 765085"/>
                  <a:gd name="connsiteY12" fmla="*/ 538389 h 630070"/>
                  <a:gd name="connsiteX13" fmla="*/ 0 w 765085"/>
                  <a:gd name="connsiteY13" fmla="*/ 91681 h 630070"/>
                  <a:gd name="connsiteX14" fmla="*/ 91681 w 765085"/>
                  <a:gd name="connsiteY14" fmla="*/ 0 h 63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5085" h="630070">
                    <a:moveTo>
                      <a:pt x="325063" y="90010"/>
                    </a:moveTo>
                    <a:cubicBezTo>
                      <a:pt x="291797" y="90010"/>
                      <a:pt x="264829" y="116978"/>
                      <a:pt x="264829" y="150244"/>
                    </a:cubicBezTo>
                    <a:cubicBezTo>
                      <a:pt x="264829" y="183510"/>
                      <a:pt x="291797" y="210478"/>
                      <a:pt x="325063" y="210478"/>
                    </a:cubicBezTo>
                    <a:lnTo>
                      <a:pt x="440027" y="210478"/>
                    </a:lnTo>
                    <a:cubicBezTo>
                      <a:pt x="473293" y="210478"/>
                      <a:pt x="500261" y="183510"/>
                      <a:pt x="500261" y="150244"/>
                    </a:cubicBezTo>
                    <a:cubicBezTo>
                      <a:pt x="500261" y="116978"/>
                      <a:pt x="473293" y="90010"/>
                      <a:pt x="440027" y="90010"/>
                    </a:cubicBezTo>
                    <a:close/>
                    <a:moveTo>
                      <a:pt x="91681" y="0"/>
                    </a:moveTo>
                    <a:lnTo>
                      <a:pt x="673404" y="0"/>
                    </a:lnTo>
                    <a:cubicBezTo>
                      <a:pt x="724038" y="0"/>
                      <a:pt x="765085" y="41047"/>
                      <a:pt x="765085" y="91681"/>
                    </a:cubicBezTo>
                    <a:lnTo>
                      <a:pt x="765085" y="538389"/>
                    </a:lnTo>
                    <a:cubicBezTo>
                      <a:pt x="765085" y="589023"/>
                      <a:pt x="724038" y="630070"/>
                      <a:pt x="673404" y="630070"/>
                    </a:cubicBezTo>
                    <a:lnTo>
                      <a:pt x="91681" y="630070"/>
                    </a:lnTo>
                    <a:cubicBezTo>
                      <a:pt x="41047" y="630070"/>
                      <a:pt x="0" y="589023"/>
                      <a:pt x="0" y="538389"/>
                    </a:cubicBezTo>
                    <a:lnTo>
                      <a:pt x="0" y="91681"/>
                    </a:lnTo>
                    <a:cubicBezTo>
                      <a:pt x="0" y="41047"/>
                      <a:pt x="41047" y="0"/>
                      <a:pt x="9168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禁止 79">
              <a:extLst>
                <a:ext uri="{FF2B5EF4-FFF2-40B4-BE49-F238E27FC236}">
                  <a16:creationId xmlns:a16="http://schemas.microsoft.com/office/drawing/2014/main" id="{C0EB4DF8-3843-4903-8152-D4B153591D77}"/>
                </a:ext>
              </a:extLst>
            </p:cNvPr>
            <p:cNvSpPr/>
            <p:nvPr/>
          </p:nvSpPr>
          <p:spPr bwMode="auto">
            <a:xfrm>
              <a:off x="5148342" y="113249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F083BB60-1CED-426D-8EED-A464A23BAE03}"/>
              </a:ext>
            </a:extLst>
          </p:cNvPr>
          <p:cNvGrpSpPr/>
          <p:nvPr/>
        </p:nvGrpSpPr>
        <p:grpSpPr>
          <a:xfrm>
            <a:off x="6058431" y="2803189"/>
            <a:ext cx="1551007" cy="1551007"/>
            <a:chOff x="5743038" y="4031911"/>
            <a:chExt cx="1551007" cy="1551007"/>
          </a:xfrm>
        </p:grpSpPr>
        <p:sp>
          <p:nvSpPr>
            <p:cNvPr id="113" name="禁止 77">
              <a:extLst>
                <a:ext uri="{FF2B5EF4-FFF2-40B4-BE49-F238E27FC236}">
                  <a16:creationId xmlns:a16="http://schemas.microsoft.com/office/drawing/2014/main" id="{82654F47-D939-4E75-842D-130F9B297AC7}"/>
                </a:ext>
              </a:extLst>
            </p:cNvPr>
            <p:cNvSpPr/>
            <p:nvPr/>
          </p:nvSpPr>
          <p:spPr bwMode="auto">
            <a:xfrm>
              <a:off x="5743038" y="403191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9A02D24A-66DE-4CC3-8883-6EE114DF7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2105" y="4130191"/>
              <a:ext cx="1012872" cy="644600"/>
            </a:xfrm>
            <a:custGeom>
              <a:avLst/>
              <a:gdLst>
                <a:gd name="connsiteX0" fmla="*/ 826525 w 1574800"/>
                <a:gd name="connsiteY0" fmla="*/ 678938 h 1002217"/>
                <a:gd name="connsiteX1" fmla="*/ 813021 w 1574800"/>
                <a:gd name="connsiteY1" fmla="*/ 694441 h 1002217"/>
                <a:gd name="connsiteX2" fmla="*/ 818328 w 1574800"/>
                <a:gd name="connsiteY2" fmla="*/ 707248 h 1002217"/>
                <a:gd name="connsiteX3" fmla="*/ 784464 w 1574800"/>
                <a:gd name="connsiteY3" fmla="*/ 758316 h 1002217"/>
                <a:gd name="connsiteX4" fmla="*/ 766852 w 1574800"/>
                <a:gd name="connsiteY4" fmla="*/ 761870 h 1002217"/>
                <a:gd name="connsiteX5" fmla="*/ 763628 w 1574800"/>
                <a:gd name="connsiteY5" fmla="*/ 778830 h 1002217"/>
                <a:gd name="connsiteX6" fmla="*/ 790844 w 1574800"/>
                <a:gd name="connsiteY6" fmla="*/ 773349 h 1002217"/>
                <a:gd name="connsiteX7" fmla="*/ 835063 w 1574800"/>
                <a:gd name="connsiteY7" fmla="*/ 706815 h 1002217"/>
                <a:gd name="connsiteX8" fmla="*/ 554415 w 1574800"/>
                <a:gd name="connsiteY8" fmla="*/ 653750 h 1002217"/>
                <a:gd name="connsiteX9" fmla="*/ 554415 w 1574800"/>
                <a:gd name="connsiteY9" fmla="*/ 653753 h 1002217"/>
                <a:gd name="connsiteX10" fmla="*/ 554415 w 1574800"/>
                <a:gd name="connsiteY10" fmla="*/ 653751 h 1002217"/>
                <a:gd name="connsiteX11" fmla="*/ 789999 w 1574800"/>
                <a:gd name="connsiteY11" fmla="*/ 640110 h 1002217"/>
                <a:gd name="connsiteX12" fmla="*/ 787287 w 1574800"/>
                <a:gd name="connsiteY12" fmla="*/ 654376 h 1002217"/>
                <a:gd name="connsiteX13" fmla="*/ 795927 w 1574800"/>
                <a:gd name="connsiteY13" fmla="*/ 644455 h 1002217"/>
                <a:gd name="connsiteX14" fmla="*/ 790844 w 1574800"/>
                <a:gd name="connsiteY14" fmla="*/ 640280 h 1002217"/>
                <a:gd name="connsiteX15" fmla="*/ 762666 w 1574800"/>
                <a:gd name="connsiteY15" fmla="*/ 634605 h 1002217"/>
                <a:gd name="connsiteX16" fmla="*/ 690268 w 1574800"/>
                <a:gd name="connsiteY16" fmla="*/ 706815 h 1002217"/>
                <a:gd name="connsiteX17" fmla="*/ 734487 w 1574800"/>
                <a:gd name="connsiteY17" fmla="*/ 773349 h 1002217"/>
                <a:gd name="connsiteX18" fmla="*/ 739306 w 1574800"/>
                <a:gd name="connsiteY18" fmla="*/ 774319 h 1002217"/>
                <a:gd name="connsiteX19" fmla="*/ 742310 w 1574800"/>
                <a:gd name="connsiteY19" fmla="*/ 758519 h 1002217"/>
                <a:gd name="connsiteX20" fmla="*/ 741300 w 1574800"/>
                <a:gd name="connsiteY20" fmla="*/ 758316 h 1002217"/>
                <a:gd name="connsiteX21" fmla="*/ 707436 w 1574800"/>
                <a:gd name="connsiteY21" fmla="*/ 707248 h 1002217"/>
                <a:gd name="connsiteX22" fmla="*/ 741300 w 1574800"/>
                <a:gd name="connsiteY22" fmla="*/ 656181 h 1002217"/>
                <a:gd name="connsiteX23" fmla="*/ 762582 w 1574800"/>
                <a:gd name="connsiteY23" fmla="*/ 651886 h 1002217"/>
                <a:gd name="connsiteX24" fmla="*/ 765749 w 1574800"/>
                <a:gd name="connsiteY24" fmla="*/ 635226 h 1002217"/>
                <a:gd name="connsiteX25" fmla="*/ 429508 w 1574800"/>
                <a:gd name="connsiteY25" fmla="*/ 506175 h 1002217"/>
                <a:gd name="connsiteX26" fmla="*/ 334444 w 1574800"/>
                <a:gd name="connsiteY26" fmla="*/ 670830 h 1002217"/>
                <a:gd name="connsiteX27" fmla="*/ 340031 w 1574800"/>
                <a:gd name="connsiteY27" fmla="*/ 684313 h 1002217"/>
                <a:gd name="connsiteX28" fmla="*/ 344313 w 1574800"/>
                <a:gd name="connsiteY28" fmla="*/ 682539 h 1002217"/>
                <a:gd name="connsiteX29" fmla="*/ 532066 w 1574800"/>
                <a:gd name="connsiteY29" fmla="*/ 682539 h 1002217"/>
                <a:gd name="connsiteX30" fmla="*/ 518018 w 1574800"/>
                <a:gd name="connsiteY30" fmla="*/ 612987 h 1002217"/>
                <a:gd name="connsiteX31" fmla="*/ 430442 w 1574800"/>
                <a:gd name="connsiteY31" fmla="*/ 506682 h 1002217"/>
                <a:gd name="connsiteX32" fmla="*/ 1279498 w 1574800"/>
                <a:gd name="connsiteY32" fmla="*/ 465416 h 1002217"/>
                <a:gd name="connsiteX33" fmla="*/ 1185416 w 1574800"/>
                <a:gd name="connsiteY33" fmla="*/ 484405 h 1002217"/>
                <a:gd name="connsiteX34" fmla="*/ 1173945 w 1574800"/>
                <a:gd name="connsiteY34" fmla="*/ 490629 h 1002217"/>
                <a:gd name="connsiteX35" fmla="*/ 1177684 w 1574800"/>
                <a:gd name="connsiteY35" fmla="*/ 499815 h 1002217"/>
                <a:gd name="connsiteX36" fmla="*/ 1177663 w 1574800"/>
                <a:gd name="connsiteY36" fmla="*/ 503087 h 1002217"/>
                <a:gd name="connsiteX37" fmla="*/ 1181178 w 1574800"/>
                <a:gd name="connsiteY37" fmla="*/ 505609 h 1002217"/>
                <a:gd name="connsiteX38" fmla="*/ 1273940 w 1574800"/>
                <a:gd name="connsiteY38" fmla="*/ 654997 h 1002217"/>
                <a:gd name="connsiteX39" fmla="*/ 1279498 w 1574800"/>
                <a:gd name="connsiteY39" fmla="*/ 653875 h 1002217"/>
                <a:gd name="connsiteX40" fmla="*/ 1332677 w 1574800"/>
                <a:gd name="connsiteY40" fmla="*/ 707032 h 1002217"/>
                <a:gd name="connsiteX41" fmla="*/ 1279498 w 1574800"/>
                <a:gd name="connsiteY41" fmla="*/ 760189 h 1002217"/>
                <a:gd name="connsiteX42" fmla="*/ 1226319 w 1574800"/>
                <a:gd name="connsiteY42" fmla="*/ 707032 h 1002217"/>
                <a:gd name="connsiteX43" fmla="*/ 1236772 w 1574800"/>
                <a:gd name="connsiteY43" fmla="*/ 681808 h 1002217"/>
                <a:gd name="connsiteX44" fmla="*/ 1142337 w 1574800"/>
                <a:gd name="connsiteY44" fmla="*/ 529727 h 1002217"/>
                <a:gd name="connsiteX45" fmla="*/ 1141235 w 1574800"/>
                <a:gd name="connsiteY45" fmla="*/ 523021 h 1002217"/>
                <a:gd name="connsiteX46" fmla="*/ 1135337 w 1574800"/>
                <a:gd name="connsiteY46" fmla="*/ 517050 h 1002217"/>
                <a:gd name="connsiteX47" fmla="*/ 1134445 w 1574800"/>
                <a:gd name="connsiteY47" fmla="*/ 514858 h 1002217"/>
                <a:gd name="connsiteX48" fmla="*/ 1108585 w 1574800"/>
                <a:gd name="connsiteY48" fmla="*/ 536186 h 1002217"/>
                <a:gd name="connsiteX49" fmla="*/ 1037787 w 1574800"/>
                <a:gd name="connsiteY49" fmla="*/ 707032 h 1002217"/>
                <a:gd name="connsiteX50" fmla="*/ 1279498 w 1574800"/>
                <a:gd name="connsiteY50" fmla="*/ 948648 h 1002217"/>
                <a:gd name="connsiteX51" fmla="*/ 1521209 w 1574800"/>
                <a:gd name="connsiteY51" fmla="*/ 707032 h 1002217"/>
                <a:gd name="connsiteX52" fmla="*/ 1279498 w 1574800"/>
                <a:gd name="connsiteY52" fmla="*/ 465416 h 1002217"/>
                <a:gd name="connsiteX53" fmla="*/ 295302 w 1574800"/>
                <a:gd name="connsiteY53" fmla="*/ 465416 h 1002217"/>
                <a:gd name="connsiteX54" fmla="*/ 53591 w 1574800"/>
                <a:gd name="connsiteY54" fmla="*/ 707032 h 1002217"/>
                <a:gd name="connsiteX55" fmla="*/ 295302 w 1574800"/>
                <a:gd name="connsiteY55" fmla="*/ 948648 h 1002217"/>
                <a:gd name="connsiteX56" fmla="*/ 518018 w 1574800"/>
                <a:gd name="connsiteY56" fmla="*/ 801077 h 1002217"/>
                <a:gd name="connsiteX57" fmla="*/ 532066 w 1574800"/>
                <a:gd name="connsiteY57" fmla="*/ 731525 h 1002217"/>
                <a:gd name="connsiteX58" fmla="*/ 344313 w 1574800"/>
                <a:gd name="connsiteY58" fmla="*/ 731525 h 1002217"/>
                <a:gd name="connsiteX59" fmla="*/ 340031 w 1574800"/>
                <a:gd name="connsiteY59" fmla="*/ 729751 h 1002217"/>
                <a:gd name="connsiteX60" fmla="*/ 333869 w 1574800"/>
                <a:gd name="connsiteY60" fmla="*/ 744620 h 1002217"/>
                <a:gd name="connsiteX61" fmla="*/ 296266 w 1574800"/>
                <a:gd name="connsiteY61" fmla="*/ 760189 h 1002217"/>
                <a:gd name="connsiteX62" fmla="*/ 295628 w 1574800"/>
                <a:gd name="connsiteY62" fmla="*/ 760060 h 1002217"/>
                <a:gd name="connsiteX63" fmla="*/ 295085 w 1574800"/>
                <a:gd name="connsiteY63" fmla="*/ 760170 h 1002217"/>
                <a:gd name="connsiteX64" fmla="*/ 242143 w 1574800"/>
                <a:gd name="connsiteY64" fmla="*/ 707249 h 1002217"/>
                <a:gd name="connsiteX65" fmla="*/ 274477 w 1574800"/>
                <a:gd name="connsiteY65" fmla="*/ 658487 h 1002217"/>
                <a:gd name="connsiteX66" fmla="*/ 275112 w 1574800"/>
                <a:gd name="connsiteY66" fmla="*/ 658358 h 1002217"/>
                <a:gd name="connsiteX67" fmla="*/ 275566 w 1574800"/>
                <a:gd name="connsiteY67" fmla="*/ 658052 h 1002217"/>
                <a:gd name="connsiteX68" fmla="*/ 292504 w 1574800"/>
                <a:gd name="connsiteY68" fmla="*/ 654634 h 1002217"/>
                <a:gd name="connsiteX69" fmla="*/ 292947 w 1574800"/>
                <a:gd name="connsiteY69" fmla="*/ 651264 h 1002217"/>
                <a:gd name="connsiteX70" fmla="*/ 389299 w 1574800"/>
                <a:gd name="connsiteY70" fmla="*/ 484378 h 1002217"/>
                <a:gd name="connsiteX71" fmla="*/ 344014 w 1574800"/>
                <a:gd name="connsiteY71" fmla="*/ 470325 h 1002217"/>
                <a:gd name="connsiteX72" fmla="*/ 295302 w 1574800"/>
                <a:gd name="connsiteY72" fmla="*/ 465416 h 1002217"/>
                <a:gd name="connsiteX73" fmla="*/ 526537 w 1574800"/>
                <a:gd name="connsiteY73" fmla="*/ 338115 h 1002217"/>
                <a:gd name="connsiteX74" fmla="*/ 455935 w 1574800"/>
                <a:gd name="connsiteY74" fmla="*/ 460401 h 1002217"/>
                <a:gd name="connsiteX75" fmla="*/ 483145 w 1574800"/>
                <a:gd name="connsiteY75" fmla="*/ 479249 h 1002217"/>
                <a:gd name="connsiteX76" fmla="*/ 584605 w 1574800"/>
                <a:gd name="connsiteY76" fmla="*/ 647539 h 1002217"/>
                <a:gd name="connsiteX77" fmla="*/ 588134 w 1574800"/>
                <a:gd name="connsiteY77" fmla="*/ 682539 h 1002217"/>
                <a:gd name="connsiteX78" fmla="*/ 664617 w 1574800"/>
                <a:gd name="connsiteY78" fmla="*/ 682539 h 1002217"/>
                <a:gd name="connsiteX79" fmla="*/ 668928 w 1574800"/>
                <a:gd name="connsiteY79" fmla="*/ 684325 h 1002217"/>
                <a:gd name="connsiteX80" fmla="*/ 672100 w 1574800"/>
                <a:gd name="connsiteY80" fmla="*/ 668654 h 1002217"/>
                <a:gd name="connsiteX81" fmla="*/ 701348 w 1574800"/>
                <a:gd name="connsiteY81" fmla="*/ 633228 h 1002217"/>
                <a:gd name="connsiteX82" fmla="*/ 693398 w 1574800"/>
                <a:gd name="connsiteY82" fmla="*/ 627128 h 1002217"/>
                <a:gd name="connsiteX83" fmla="*/ 1040830 w 1574800"/>
                <a:gd name="connsiteY83" fmla="*/ 284851 h 1002217"/>
                <a:gd name="connsiteX84" fmla="*/ 1035107 w 1574800"/>
                <a:gd name="connsiteY84" fmla="*/ 287222 h 1002217"/>
                <a:gd name="connsiteX85" fmla="*/ 553473 w 1574800"/>
                <a:gd name="connsiteY85" fmla="*/ 287222 h 1002217"/>
                <a:gd name="connsiteX86" fmla="*/ 735638 w 1574800"/>
                <a:gd name="connsiteY86" fmla="*/ 602741 h 1002217"/>
                <a:gd name="connsiteX87" fmla="*/ 736944 w 1574800"/>
                <a:gd name="connsiteY87" fmla="*/ 612659 h 1002217"/>
                <a:gd name="connsiteX88" fmla="*/ 762666 w 1574800"/>
                <a:gd name="connsiteY88" fmla="*/ 608781 h 1002217"/>
                <a:gd name="connsiteX89" fmla="*/ 770477 w 1574800"/>
                <a:gd name="connsiteY89" fmla="*/ 610354 h 1002217"/>
                <a:gd name="connsiteX90" fmla="*/ 777950 w 1574800"/>
                <a:gd name="connsiteY90" fmla="*/ 571043 h 1002217"/>
                <a:gd name="connsiteX91" fmla="*/ 776289 w 1574800"/>
                <a:gd name="connsiteY91" fmla="*/ 568878 h 1002217"/>
                <a:gd name="connsiteX92" fmla="*/ 793864 w 1574800"/>
                <a:gd name="connsiteY92" fmla="*/ 538437 h 1002217"/>
                <a:gd name="connsiteX93" fmla="*/ 817105 w 1574800"/>
                <a:gd name="connsiteY93" fmla="*/ 532209 h 1002217"/>
                <a:gd name="connsiteX94" fmla="*/ 847546 w 1574800"/>
                <a:gd name="connsiteY94" fmla="*/ 549784 h 1002217"/>
                <a:gd name="connsiteX95" fmla="*/ 829971 w 1574800"/>
                <a:gd name="connsiteY95" fmla="*/ 580225 h 1002217"/>
                <a:gd name="connsiteX96" fmla="*/ 806730 w 1574800"/>
                <a:gd name="connsiteY96" fmla="*/ 586453 h 1002217"/>
                <a:gd name="connsiteX97" fmla="*/ 800359 w 1574800"/>
                <a:gd name="connsiteY97" fmla="*/ 585614 h 1002217"/>
                <a:gd name="connsiteX98" fmla="*/ 794727 w 1574800"/>
                <a:gd name="connsiteY98" fmla="*/ 615236 h 1002217"/>
                <a:gd name="connsiteX99" fmla="*/ 800926 w 1574800"/>
                <a:gd name="connsiteY99" fmla="*/ 616484 h 1002217"/>
                <a:gd name="connsiteX100" fmla="*/ 812214 w 1574800"/>
                <a:gd name="connsiteY100" fmla="*/ 625756 h 1002217"/>
                <a:gd name="connsiteX101" fmla="*/ 1059963 w 1574800"/>
                <a:gd name="connsiteY101" fmla="*/ 341304 h 1002217"/>
                <a:gd name="connsiteX102" fmla="*/ 1063160 w 1574800"/>
                <a:gd name="connsiteY102" fmla="*/ 339714 h 1002217"/>
                <a:gd name="connsiteX103" fmla="*/ 891284 w 1574800"/>
                <a:gd name="connsiteY103" fmla="*/ 0 h 1002217"/>
                <a:gd name="connsiteX104" fmla="*/ 993750 w 1574800"/>
                <a:gd name="connsiteY104" fmla="*/ 17751 h 1002217"/>
                <a:gd name="connsiteX105" fmla="*/ 1004024 w 1574800"/>
                <a:gd name="connsiteY105" fmla="*/ 24253 h 1002217"/>
                <a:gd name="connsiteX106" fmla="*/ 1018295 w 1574800"/>
                <a:gd name="connsiteY106" fmla="*/ 31176 h 1002217"/>
                <a:gd name="connsiteX107" fmla="*/ 1073447 w 1574800"/>
                <a:gd name="connsiteY107" fmla="*/ 93252 h 1002217"/>
                <a:gd name="connsiteX108" fmla="*/ 1076424 w 1574800"/>
                <a:gd name="connsiteY108" fmla="*/ 101841 h 1002217"/>
                <a:gd name="connsiteX109" fmla="*/ 1079050 w 1574800"/>
                <a:gd name="connsiteY109" fmla="*/ 103444 h 1002217"/>
                <a:gd name="connsiteX110" fmla="*/ 1074040 w 1574800"/>
                <a:gd name="connsiteY110" fmla="*/ 135383 h 1002217"/>
                <a:gd name="connsiteX111" fmla="*/ 1039579 w 1574800"/>
                <a:gd name="connsiteY111" fmla="*/ 160498 h 1002217"/>
                <a:gd name="connsiteX112" fmla="*/ 1153714 w 1574800"/>
                <a:gd name="connsiteY112" fmla="*/ 440921 h 1002217"/>
                <a:gd name="connsiteX113" fmla="*/ 1164550 w 1574800"/>
                <a:gd name="connsiteY113" fmla="*/ 435042 h 1002217"/>
                <a:gd name="connsiteX114" fmla="*/ 1279498 w 1574800"/>
                <a:gd name="connsiteY114" fmla="*/ 411846 h 1002217"/>
                <a:gd name="connsiteX115" fmla="*/ 1574800 w 1574800"/>
                <a:gd name="connsiteY115" fmla="*/ 707032 h 1002217"/>
                <a:gd name="connsiteX116" fmla="*/ 1279498 w 1574800"/>
                <a:gd name="connsiteY116" fmla="*/ 1002217 h 1002217"/>
                <a:gd name="connsiteX117" fmla="*/ 984196 w 1574800"/>
                <a:gd name="connsiteY117" fmla="*/ 707032 h 1002217"/>
                <a:gd name="connsiteX118" fmla="*/ 1070685 w 1574800"/>
                <a:gd name="connsiteY118" fmla="*/ 498300 h 1002217"/>
                <a:gd name="connsiteX119" fmla="*/ 1113375 w 1574800"/>
                <a:gd name="connsiteY119" fmla="*/ 463092 h 1002217"/>
                <a:gd name="connsiteX120" fmla="*/ 1081892 w 1574800"/>
                <a:gd name="connsiteY120" fmla="*/ 385738 h 1002217"/>
                <a:gd name="connsiteX121" fmla="*/ 845682 w 1574800"/>
                <a:gd name="connsiteY121" fmla="*/ 656942 h 1002217"/>
                <a:gd name="connsiteX122" fmla="*/ 860955 w 1574800"/>
                <a:gd name="connsiteY122" fmla="*/ 706815 h 1002217"/>
                <a:gd name="connsiteX123" fmla="*/ 762666 w 1574800"/>
                <a:gd name="connsiteY123" fmla="*/ 804848 h 1002217"/>
                <a:gd name="connsiteX124" fmla="*/ 758792 w 1574800"/>
                <a:gd name="connsiteY124" fmla="*/ 804264 h 1002217"/>
                <a:gd name="connsiteX125" fmla="*/ 748771 w 1574800"/>
                <a:gd name="connsiteY125" fmla="*/ 856981 h 1002217"/>
                <a:gd name="connsiteX126" fmla="*/ 749040 w 1574800"/>
                <a:gd name="connsiteY126" fmla="*/ 857332 h 1002217"/>
                <a:gd name="connsiteX127" fmla="*/ 732876 w 1574800"/>
                <a:gd name="connsiteY127" fmla="*/ 885330 h 1002217"/>
                <a:gd name="connsiteX128" fmla="*/ 705781 w 1574800"/>
                <a:gd name="connsiteY128" fmla="*/ 892590 h 1002217"/>
                <a:gd name="connsiteX129" fmla="*/ 677783 w 1574800"/>
                <a:gd name="connsiteY129" fmla="*/ 876426 h 1002217"/>
                <a:gd name="connsiteX130" fmla="*/ 693948 w 1574800"/>
                <a:gd name="connsiteY130" fmla="*/ 848428 h 1002217"/>
                <a:gd name="connsiteX131" fmla="*/ 721043 w 1574800"/>
                <a:gd name="connsiteY131" fmla="*/ 841168 h 1002217"/>
                <a:gd name="connsiteX132" fmla="*/ 726462 w 1574800"/>
                <a:gd name="connsiteY132" fmla="*/ 841881 h 1002217"/>
                <a:gd name="connsiteX133" fmla="*/ 734315 w 1574800"/>
                <a:gd name="connsiteY133" fmla="*/ 800573 h 1002217"/>
                <a:gd name="connsiteX134" fmla="*/ 733436 w 1574800"/>
                <a:gd name="connsiteY134" fmla="*/ 800441 h 1002217"/>
                <a:gd name="connsiteX135" fmla="*/ 672100 w 1574800"/>
                <a:gd name="connsiteY135" fmla="*/ 744975 h 1002217"/>
                <a:gd name="connsiteX136" fmla="*/ 669009 w 1574800"/>
                <a:gd name="connsiteY136" fmla="*/ 729706 h 1002217"/>
                <a:gd name="connsiteX137" fmla="*/ 664617 w 1574800"/>
                <a:gd name="connsiteY137" fmla="*/ 731525 h 1002217"/>
                <a:gd name="connsiteX138" fmla="*/ 588134 w 1574800"/>
                <a:gd name="connsiteY138" fmla="*/ 731525 h 1002217"/>
                <a:gd name="connsiteX139" fmla="*/ 584605 w 1574800"/>
                <a:gd name="connsiteY139" fmla="*/ 766524 h 1002217"/>
                <a:gd name="connsiteX140" fmla="*/ 295302 w 1574800"/>
                <a:gd name="connsiteY140" fmla="*/ 1002217 h 1002217"/>
                <a:gd name="connsiteX141" fmla="*/ 0 w 1574800"/>
                <a:gd name="connsiteY141" fmla="*/ 707032 h 1002217"/>
                <a:gd name="connsiteX142" fmla="*/ 295302 w 1574800"/>
                <a:gd name="connsiteY142" fmla="*/ 411846 h 1002217"/>
                <a:gd name="connsiteX143" fmla="*/ 396840 w 1574800"/>
                <a:gd name="connsiteY143" fmla="*/ 429757 h 1002217"/>
                <a:gd name="connsiteX144" fmla="*/ 415745 w 1574800"/>
                <a:gd name="connsiteY144" fmla="*/ 438572 h 1002217"/>
                <a:gd name="connsiteX145" fmla="*/ 500141 w 1574800"/>
                <a:gd name="connsiteY145" fmla="*/ 292396 h 1002217"/>
                <a:gd name="connsiteX146" fmla="*/ 497210 w 1574800"/>
                <a:gd name="connsiteY146" fmla="*/ 287319 h 1002217"/>
                <a:gd name="connsiteX147" fmla="*/ 495037 w 1574800"/>
                <a:gd name="connsiteY147" fmla="*/ 270818 h 1002217"/>
                <a:gd name="connsiteX148" fmla="*/ 485950 w 1574800"/>
                <a:gd name="connsiteY148" fmla="*/ 260680 h 1002217"/>
                <a:gd name="connsiteX149" fmla="*/ 477484 w 1574800"/>
                <a:gd name="connsiteY149" fmla="*/ 236594 h 1002217"/>
                <a:gd name="connsiteX150" fmla="*/ 478218 w 1574800"/>
                <a:gd name="connsiteY150" fmla="*/ 223169 h 1002217"/>
                <a:gd name="connsiteX151" fmla="*/ 478062 w 1574800"/>
                <a:gd name="connsiteY151" fmla="*/ 223194 h 1002217"/>
                <a:gd name="connsiteX152" fmla="*/ 430477 w 1574800"/>
                <a:gd name="connsiteY152" fmla="*/ 227491 h 1002217"/>
                <a:gd name="connsiteX153" fmla="*/ 393591 w 1574800"/>
                <a:gd name="connsiteY153" fmla="*/ 190620 h 1002217"/>
                <a:gd name="connsiteX154" fmla="*/ 430477 w 1574800"/>
                <a:gd name="connsiteY154" fmla="*/ 153749 h 1002217"/>
                <a:gd name="connsiteX155" fmla="*/ 652225 w 1574800"/>
                <a:gd name="connsiteY155" fmla="*/ 165895 h 1002217"/>
                <a:gd name="connsiteX156" fmla="*/ 652225 w 1574800"/>
                <a:gd name="connsiteY156" fmla="*/ 190620 h 1002217"/>
                <a:gd name="connsiteX157" fmla="*/ 543629 w 1574800"/>
                <a:gd name="connsiteY157" fmla="*/ 212959 h 1002217"/>
                <a:gd name="connsiteX158" fmla="*/ 527517 w 1574800"/>
                <a:gd name="connsiteY158" fmla="*/ 215474 h 1002217"/>
                <a:gd name="connsiteX159" fmla="*/ 529924 w 1574800"/>
                <a:gd name="connsiteY159" fmla="*/ 218160 h 1002217"/>
                <a:gd name="connsiteX160" fmla="*/ 538129 w 1574800"/>
                <a:gd name="connsiteY160" fmla="*/ 241502 h 1002217"/>
                <a:gd name="connsiteX161" fmla="*/ 1023186 w 1574800"/>
                <a:gd name="connsiteY161" fmla="*/ 241502 h 1002217"/>
                <a:gd name="connsiteX162" fmla="*/ 995098 w 1574800"/>
                <a:gd name="connsiteY162" fmla="*/ 172489 h 1002217"/>
                <a:gd name="connsiteX163" fmla="*/ 995122 w 1574800"/>
                <a:gd name="connsiteY163" fmla="*/ 168541 h 1002217"/>
                <a:gd name="connsiteX164" fmla="*/ 992189 w 1574800"/>
                <a:gd name="connsiteY164" fmla="*/ 166749 h 1002217"/>
                <a:gd name="connsiteX165" fmla="*/ 997199 w 1574800"/>
                <a:gd name="connsiteY165" fmla="*/ 134811 h 1002217"/>
                <a:gd name="connsiteX166" fmla="*/ 1028770 w 1574800"/>
                <a:gd name="connsiteY166" fmla="*/ 111802 h 1002217"/>
                <a:gd name="connsiteX167" fmla="*/ 985104 w 1574800"/>
                <a:gd name="connsiteY167" fmla="*/ 62654 h 1002217"/>
                <a:gd name="connsiteX168" fmla="*/ 883480 w 1574800"/>
                <a:gd name="connsiteY168" fmla="*/ 45049 h 1002217"/>
                <a:gd name="connsiteX169" fmla="*/ 882983 w 1574800"/>
                <a:gd name="connsiteY169" fmla="*/ 44734 h 1002217"/>
                <a:gd name="connsiteX170" fmla="*/ 881508 w 1574800"/>
                <a:gd name="connsiteY170" fmla="*/ 45787 h 1002217"/>
                <a:gd name="connsiteX171" fmla="*/ 841913 w 1574800"/>
                <a:gd name="connsiteY171" fmla="*/ 54928 h 1002217"/>
                <a:gd name="connsiteX172" fmla="*/ 824657 w 1574800"/>
                <a:gd name="connsiteY172" fmla="*/ 52041 h 1002217"/>
                <a:gd name="connsiteX173" fmla="*/ 814496 w 1574800"/>
                <a:gd name="connsiteY173" fmla="*/ 37797 h 1002217"/>
                <a:gd name="connsiteX174" fmla="*/ 817383 w 1574800"/>
                <a:gd name="connsiteY174" fmla="*/ 20542 h 1002217"/>
                <a:gd name="connsiteX175" fmla="*/ 831627 w 1574800"/>
                <a:gd name="connsiteY175" fmla="*/ 10381 h 1002217"/>
                <a:gd name="connsiteX176" fmla="*/ 871222 w 1574800"/>
                <a:gd name="connsiteY176" fmla="*/ 1239 h 1002217"/>
                <a:gd name="connsiteX177" fmla="*/ 879566 w 1574800"/>
                <a:gd name="connsiteY177" fmla="*/ 2635 h 100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1574800" h="1002217">
                  <a:moveTo>
                    <a:pt x="826525" y="678938"/>
                  </a:moveTo>
                  <a:lnTo>
                    <a:pt x="813021" y="694441"/>
                  </a:lnTo>
                  <a:lnTo>
                    <a:pt x="818328" y="707248"/>
                  </a:lnTo>
                  <a:cubicBezTo>
                    <a:pt x="818328" y="730205"/>
                    <a:pt x="804365" y="749902"/>
                    <a:pt x="784464" y="758316"/>
                  </a:cubicBezTo>
                  <a:lnTo>
                    <a:pt x="766852" y="761870"/>
                  </a:lnTo>
                  <a:lnTo>
                    <a:pt x="763628" y="778830"/>
                  </a:lnTo>
                  <a:lnTo>
                    <a:pt x="790844" y="773349"/>
                  </a:lnTo>
                  <a:cubicBezTo>
                    <a:pt x="816828" y="762386"/>
                    <a:pt x="835063" y="736722"/>
                    <a:pt x="835063" y="706815"/>
                  </a:cubicBezTo>
                  <a:close/>
                  <a:moveTo>
                    <a:pt x="554415" y="653750"/>
                  </a:moveTo>
                  <a:lnTo>
                    <a:pt x="554415" y="653753"/>
                  </a:lnTo>
                  <a:lnTo>
                    <a:pt x="554415" y="653751"/>
                  </a:lnTo>
                  <a:close/>
                  <a:moveTo>
                    <a:pt x="789999" y="640110"/>
                  </a:moveTo>
                  <a:lnTo>
                    <a:pt x="787287" y="654376"/>
                  </a:lnTo>
                  <a:lnTo>
                    <a:pt x="795927" y="644455"/>
                  </a:lnTo>
                  <a:lnTo>
                    <a:pt x="790844" y="640280"/>
                  </a:lnTo>
                  <a:close/>
                  <a:moveTo>
                    <a:pt x="762666" y="634605"/>
                  </a:moveTo>
                  <a:cubicBezTo>
                    <a:pt x="722686" y="634605"/>
                    <a:pt x="690268" y="666939"/>
                    <a:pt x="690268" y="706815"/>
                  </a:cubicBezTo>
                  <a:cubicBezTo>
                    <a:pt x="690268" y="736722"/>
                    <a:pt x="708503" y="762386"/>
                    <a:pt x="734487" y="773349"/>
                  </a:cubicBezTo>
                  <a:lnTo>
                    <a:pt x="739306" y="774319"/>
                  </a:lnTo>
                  <a:lnTo>
                    <a:pt x="742310" y="758519"/>
                  </a:lnTo>
                  <a:lnTo>
                    <a:pt x="741300" y="758316"/>
                  </a:lnTo>
                  <a:cubicBezTo>
                    <a:pt x="721400" y="749902"/>
                    <a:pt x="707436" y="730205"/>
                    <a:pt x="707436" y="707248"/>
                  </a:cubicBezTo>
                  <a:cubicBezTo>
                    <a:pt x="707436" y="684291"/>
                    <a:pt x="721400" y="664594"/>
                    <a:pt x="741300" y="656181"/>
                  </a:cubicBezTo>
                  <a:lnTo>
                    <a:pt x="762582" y="651886"/>
                  </a:lnTo>
                  <a:lnTo>
                    <a:pt x="765749" y="635226"/>
                  </a:lnTo>
                  <a:close/>
                  <a:moveTo>
                    <a:pt x="429508" y="506175"/>
                  </a:moveTo>
                  <a:lnTo>
                    <a:pt x="334444" y="670830"/>
                  </a:lnTo>
                  <a:lnTo>
                    <a:pt x="340031" y="684313"/>
                  </a:lnTo>
                  <a:lnTo>
                    <a:pt x="344313" y="682539"/>
                  </a:lnTo>
                  <a:lnTo>
                    <a:pt x="532066" y="682539"/>
                  </a:lnTo>
                  <a:lnTo>
                    <a:pt x="518018" y="612987"/>
                  </a:lnTo>
                  <a:cubicBezTo>
                    <a:pt x="499670" y="569628"/>
                    <a:pt x="469020" y="532735"/>
                    <a:pt x="430442" y="506682"/>
                  </a:cubicBezTo>
                  <a:close/>
                  <a:moveTo>
                    <a:pt x="1279498" y="465416"/>
                  </a:moveTo>
                  <a:cubicBezTo>
                    <a:pt x="1246126" y="465416"/>
                    <a:pt x="1214334" y="472178"/>
                    <a:pt x="1185416" y="484405"/>
                  </a:cubicBezTo>
                  <a:lnTo>
                    <a:pt x="1173945" y="490629"/>
                  </a:lnTo>
                  <a:lnTo>
                    <a:pt x="1177684" y="499815"/>
                  </a:lnTo>
                  <a:lnTo>
                    <a:pt x="1177663" y="503087"/>
                  </a:lnTo>
                  <a:lnTo>
                    <a:pt x="1181178" y="505609"/>
                  </a:lnTo>
                  <a:lnTo>
                    <a:pt x="1273940" y="654997"/>
                  </a:lnTo>
                  <a:lnTo>
                    <a:pt x="1279498" y="653875"/>
                  </a:lnTo>
                  <a:cubicBezTo>
                    <a:pt x="1308868" y="653875"/>
                    <a:pt x="1332677" y="677674"/>
                    <a:pt x="1332677" y="707032"/>
                  </a:cubicBezTo>
                  <a:cubicBezTo>
                    <a:pt x="1332677" y="736390"/>
                    <a:pt x="1308868" y="760189"/>
                    <a:pt x="1279498" y="760189"/>
                  </a:cubicBezTo>
                  <a:cubicBezTo>
                    <a:pt x="1250128" y="760189"/>
                    <a:pt x="1226319" y="736390"/>
                    <a:pt x="1226319" y="707032"/>
                  </a:cubicBezTo>
                  <a:lnTo>
                    <a:pt x="1236772" y="681808"/>
                  </a:lnTo>
                  <a:lnTo>
                    <a:pt x="1142337" y="529727"/>
                  </a:lnTo>
                  <a:lnTo>
                    <a:pt x="1141235" y="523021"/>
                  </a:lnTo>
                  <a:lnTo>
                    <a:pt x="1135337" y="517050"/>
                  </a:lnTo>
                  <a:lnTo>
                    <a:pt x="1134445" y="514858"/>
                  </a:lnTo>
                  <a:lnTo>
                    <a:pt x="1108585" y="536186"/>
                  </a:lnTo>
                  <a:cubicBezTo>
                    <a:pt x="1064843" y="579911"/>
                    <a:pt x="1037787" y="640315"/>
                    <a:pt x="1037787" y="707032"/>
                  </a:cubicBezTo>
                  <a:cubicBezTo>
                    <a:pt x="1037787" y="840466"/>
                    <a:pt x="1146011" y="948648"/>
                    <a:pt x="1279498" y="948648"/>
                  </a:cubicBezTo>
                  <a:cubicBezTo>
                    <a:pt x="1412985" y="948648"/>
                    <a:pt x="1521209" y="840466"/>
                    <a:pt x="1521209" y="707032"/>
                  </a:cubicBezTo>
                  <a:cubicBezTo>
                    <a:pt x="1521209" y="573598"/>
                    <a:pt x="1412985" y="465416"/>
                    <a:pt x="1279498" y="465416"/>
                  </a:cubicBezTo>
                  <a:close/>
                  <a:moveTo>
                    <a:pt x="295302" y="465416"/>
                  </a:moveTo>
                  <a:cubicBezTo>
                    <a:pt x="161815" y="465416"/>
                    <a:pt x="53591" y="573598"/>
                    <a:pt x="53591" y="707032"/>
                  </a:cubicBezTo>
                  <a:cubicBezTo>
                    <a:pt x="53591" y="840466"/>
                    <a:pt x="161815" y="948648"/>
                    <a:pt x="295302" y="948648"/>
                  </a:cubicBezTo>
                  <a:cubicBezTo>
                    <a:pt x="395418" y="948648"/>
                    <a:pt x="481322" y="887796"/>
                    <a:pt x="518018" y="801077"/>
                  </a:cubicBezTo>
                  <a:lnTo>
                    <a:pt x="532066" y="731525"/>
                  </a:lnTo>
                  <a:lnTo>
                    <a:pt x="344313" y="731525"/>
                  </a:lnTo>
                  <a:lnTo>
                    <a:pt x="340031" y="729751"/>
                  </a:lnTo>
                  <a:lnTo>
                    <a:pt x="333869" y="744620"/>
                  </a:lnTo>
                  <a:cubicBezTo>
                    <a:pt x="324246" y="754239"/>
                    <a:pt x="310951" y="760189"/>
                    <a:pt x="296266" y="760189"/>
                  </a:cubicBezTo>
                  <a:lnTo>
                    <a:pt x="295628" y="760060"/>
                  </a:lnTo>
                  <a:lnTo>
                    <a:pt x="295085" y="760170"/>
                  </a:lnTo>
                  <a:cubicBezTo>
                    <a:pt x="265844" y="760170"/>
                    <a:pt x="242143" y="736478"/>
                    <a:pt x="242143" y="707249"/>
                  </a:cubicBezTo>
                  <a:cubicBezTo>
                    <a:pt x="242143" y="685327"/>
                    <a:pt x="255475" y="666520"/>
                    <a:pt x="274477" y="658487"/>
                  </a:cubicBezTo>
                  <a:lnTo>
                    <a:pt x="275112" y="658358"/>
                  </a:lnTo>
                  <a:lnTo>
                    <a:pt x="275566" y="658052"/>
                  </a:lnTo>
                  <a:lnTo>
                    <a:pt x="292504" y="654634"/>
                  </a:lnTo>
                  <a:lnTo>
                    <a:pt x="292947" y="651264"/>
                  </a:lnTo>
                  <a:lnTo>
                    <a:pt x="389299" y="484378"/>
                  </a:lnTo>
                  <a:lnTo>
                    <a:pt x="344014" y="470325"/>
                  </a:lnTo>
                  <a:cubicBezTo>
                    <a:pt x="328279" y="467107"/>
                    <a:pt x="311988" y="465416"/>
                    <a:pt x="295302" y="465416"/>
                  </a:cubicBezTo>
                  <a:close/>
                  <a:moveTo>
                    <a:pt x="526537" y="338115"/>
                  </a:moveTo>
                  <a:lnTo>
                    <a:pt x="455935" y="460401"/>
                  </a:lnTo>
                  <a:lnTo>
                    <a:pt x="483145" y="479249"/>
                  </a:lnTo>
                  <a:cubicBezTo>
                    <a:pt x="534190" y="521358"/>
                    <a:pt x="570838" y="580281"/>
                    <a:pt x="584605" y="647539"/>
                  </a:cubicBezTo>
                  <a:lnTo>
                    <a:pt x="588134" y="682539"/>
                  </a:lnTo>
                  <a:lnTo>
                    <a:pt x="664617" y="682539"/>
                  </a:lnTo>
                  <a:lnTo>
                    <a:pt x="668928" y="684325"/>
                  </a:lnTo>
                  <a:lnTo>
                    <a:pt x="672100" y="668654"/>
                  </a:lnTo>
                  <a:lnTo>
                    <a:pt x="701348" y="633228"/>
                  </a:lnTo>
                  <a:lnTo>
                    <a:pt x="693398" y="627128"/>
                  </a:lnTo>
                  <a:close/>
                  <a:moveTo>
                    <a:pt x="1040830" y="284851"/>
                  </a:moveTo>
                  <a:lnTo>
                    <a:pt x="1035107" y="287222"/>
                  </a:lnTo>
                  <a:lnTo>
                    <a:pt x="553473" y="287222"/>
                  </a:lnTo>
                  <a:lnTo>
                    <a:pt x="735638" y="602741"/>
                  </a:lnTo>
                  <a:lnTo>
                    <a:pt x="736944" y="612659"/>
                  </a:lnTo>
                  <a:lnTo>
                    <a:pt x="762666" y="608781"/>
                  </a:lnTo>
                  <a:lnTo>
                    <a:pt x="770477" y="610354"/>
                  </a:lnTo>
                  <a:lnTo>
                    <a:pt x="777950" y="571043"/>
                  </a:lnTo>
                  <a:lnTo>
                    <a:pt x="776289" y="568878"/>
                  </a:lnTo>
                  <a:cubicBezTo>
                    <a:pt x="772736" y="555618"/>
                    <a:pt x="780605" y="541989"/>
                    <a:pt x="793864" y="538437"/>
                  </a:cubicBezTo>
                  <a:lnTo>
                    <a:pt x="817105" y="532209"/>
                  </a:lnTo>
                  <a:cubicBezTo>
                    <a:pt x="830365" y="528656"/>
                    <a:pt x="843994" y="536525"/>
                    <a:pt x="847546" y="549784"/>
                  </a:cubicBezTo>
                  <a:cubicBezTo>
                    <a:pt x="851099" y="563043"/>
                    <a:pt x="843231" y="576672"/>
                    <a:pt x="829971" y="580225"/>
                  </a:cubicBezTo>
                  <a:lnTo>
                    <a:pt x="806730" y="586453"/>
                  </a:lnTo>
                  <a:lnTo>
                    <a:pt x="800359" y="585614"/>
                  </a:lnTo>
                  <a:lnTo>
                    <a:pt x="794727" y="615236"/>
                  </a:lnTo>
                  <a:lnTo>
                    <a:pt x="800926" y="616484"/>
                  </a:lnTo>
                  <a:lnTo>
                    <a:pt x="812214" y="625756"/>
                  </a:lnTo>
                  <a:lnTo>
                    <a:pt x="1059963" y="341304"/>
                  </a:lnTo>
                  <a:lnTo>
                    <a:pt x="1063160" y="339714"/>
                  </a:lnTo>
                  <a:close/>
                  <a:moveTo>
                    <a:pt x="891284" y="0"/>
                  </a:moveTo>
                  <a:lnTo>
                    <a:pt x="993750" y="17751"/>
                  </a:lnTo>
                  <a:lnTo>
                    <a:pt x="1004024" y="24253"/>
                  </a:lnTo>
                  <a:lnTo>
                    <a:pt x="1018295" y="31176"/>
                  </a:lnTo>
                  <a:lnTo>
                    <a:pt x="1073447" y="93252"/>
                  </a:lnTo>
                  <a:lnTo>
                    <a:pt x="1076424" y="101841"/>
                  </a:lnTo>
                  <a:lnTo>
                    <a:pt x="1079050" y="103444"/>
                  </a:lnTo>
                  <a:cubicBezTo>
                    <a:pt x="1086486" y="113647"/>
                    <a:pt x="1084243" y="127947"/>
                    <a:pt x="1074040" y="135383"/>
                  </a:cubicBezTo>
                  <a:lnTo>
                    <a:pt x="1039579" y="160498"/>
                  </a:lnTo>
                  <a:lnTo>
                    <a:pt x="1153714" y="440921"/>
                  </a:lnTo>
                  <a:lnTo>
                    <a:pt x="1164550" y="435042"/>
                  </a:lnTo>
                  <a:cubicBezTo>
                    <a:pt x="1199880" y="420105"/>
                    <a:pt x="1238723" y="411846"/>
                    <a:pt x="1279498" y="411846"/>
                  </a:cubicBezTo>
                  <a:cubicBezTo>
                    <a:pt x="1442598" y="411846"/>
                    <a:pt x="1574800" y="543996"/>
                    <a:pt x="1574800" y="707032"/>
                  </a:cubicBezTo>
                  <a:cubicBezTo>
                    <a:pt x="1574800" y="870067"/>
                    <a:pt x="1442598" y="1002217"/>
                    <a:pt x="1279498" y="1002217"/>
                  </a:cubicBezTo>
                  <a:cubicBezTo>
                    <a:pt x="1116399" y="1002217"/>
                    <a:pt x="984196" y="870067"/>
                    <a:pt x="984196" y="707032"/>
                  </a:cubicBezTo>
                  <a:cubicBezTo>
                    <a:pt x="984196" y="625514"/>
                    <a:pt x="1017247" y="551717"/>
                    <a:pt x="1070685" y="498300"/>
                  </a:cubicBezTo>
                  <a:lnTo>
                    <a:pt x="1113375" y="463092"/>
                  </a:lnTo>
                  <a:lnTo>
                    <a:pt x="1081892" y="385738"/>
                  </a:lnTo>
                  <a:lnTo>
                    <a:pt x="845682" y="656942"/>
                  </a:lnTo>
                  <a:lnTo>
                    <a:pt x="860955" y="706815"/>
                  </a:lnTo>
                  <a:cubicBezTo>
                    <a:pt x="860955" y="760960"/>
                    <a:pt x="816952" y="804848"/>
                    <a:pt x="762666" y="804848"/>
                  </a:cubicBezTo>
                  <a:lnTo>
                    <a:pt x="758792" y="804264"/>
                  </a:lnTo>
                  <a:lnTo>
                    <a:pt x="748771" y="856981"/>
                  </a:lnTo>
                  <a:lnTo>
                    <a:pt x="749040" y="857332"/>
                  </a:lnTo>
                  <a:cubicBezTo>
                    <a:pt x="752308" y="869527"/>
                    <a:pt x="745071" y="882063"/>
                    <a:pt x="732876" y="885330"/>
                  </a:cubicBezTo>
                  <a:lnTo>
                    <a:pt x="705781" y="892590"/>
                  </a:lnTo>
                  <a:cubicBezTo>
                    <a:pt x="693586" y="895858"/>
                    <a:pt x="681051" y="888621"/>
                    <a:pt x="677783" y="876426"/>
                  </a:cubicBezTo>
                  <a:cubicBezTo>
                    <a:pt x="674516" y="864231"/>
                    <a:pt x="681753" y="851696"/>
                    <a:pt x="693948" y="848428"/>
                  </a:cubicBezTo>
                  <a:lnTo>
                    <a:pt x="721043" y="841168"/>
                  </a:lnTo>
                  <a:lnTo>
                    <a:pt x="726462" y="841881"/>
                  </a:lnTo>
                  <a:lnTo>
                    <a:pt x="734315" y="800573"/>
                  </a:lnTo>
                  <a:lnTo>
                    <a:pt x="733436" y="800441"/>
                  </a:lnTo>
                  <a:cubicBezTo>
                    <a:pt x="705736" y="791848"/>
                    <a:pt x="683290" y="771364"/>
                    <a:pt x="672100" y="744975"/>
                  </a:cubicBezTo>
                  <a:lnTo>
                    <a:pt x="669009" y="729706"/>
                  </a:lnTo>
                  <a:lnTo>
                    <a:pt x="664617" y="731525"/>
                  </a:lnTo>
                  <a:lnTo>
                    <a:pt x="588134" y="731525"/>
                  </a:lnTo>
                  <a:lnTo>
                    <a:pt x="584605" y="766524"/>
                  </a:lnTo>
                  <a:cubicBezTo>
                    <a:pt x="557071" y="901040"/>
                    <a:pt x="438014" y="1002217"/>
                    <a:pt x="295302" y="1002217"/>
                  </a:cubicBezTo>
                  <a:cubicBezTo>
                    <a:pt x="132202" y="1002217"/>
                    <a:pt x="0" y="870067"/>
                    <a:pt x="0" y="707032"/>
                  </a:cubicBezTo>
                  <a:cubicBezTo>
                    <a:pt x="0" y="543996"/>
                    <a:pt x="132202" y="411846"/>
                    <a:pt x="295302" y="411846"/>
                  </a:cubicBezTo>
                  <a:cubicBezTo>
                    <a:pt x="330980" y="411846"/>
                    <a:pt x="365180" y="418169"/>
                    <a:pt x="396840" y="429757"/>
                  </a:cubicBezTo>
                  <a:lnTo>
                    <a:pt x="415745" y="438572"/>
                  </a:lnTo>
                  <a:lnTo>
                    <a:pt x="500141" y="292396"/>
                  </a:lnTo>
                  <a:lnTo>
                    <a:pt x="497210" y="287319"/>
                  </a:lnTo>
                  <a:lnTo>
                    <a:pt x="495037" y="270818"/>
                  </a:lnTo>
                  <a:lnTo>
                    <a:pt x="485950" y="260680"/>
                  </a:lnTo>
                  <a:lnTo>
                    <a:pt x="477484" y="236594"/>
                  </a:lnTo>
                  <a:lnTo>
                    <a:pt x="478218" y="223169"/>
                  </a:lnTo>
                  <a:lnTo>
                    <a:pt x="478062" y="223194"/>
                  </a:lnTo>
                  <a:cubicBezTo>
                    <a:pt x="458141" y="225837"/>
                    <a:pt x="441217" y="227491"/>
                    <a:pt x="430477" y="227491"/>
                  </a:cubicBezTo>
                  <a:cubicBezTo>
                    <a:pt x="387516" y="227491"/>
                    <a:pt x="393591" y="202766"/>
                    <a:pt x="393591" y="190620"/>
                  </a:cubicBezTo>
                  <a:cubicBezTo>
                    <a:pt x="393591" y="178474"/>
                    <a:pt x="387516" y="157653"/>
                    <a:pt x="430477" y="153749"/>
                  </a:cubicBezTo>
                  <a:cubicBezTo>
                    <a:pt x="473438" y="149845"/>
                    <a:pt x="615339" y="159822"/>
                    <a:pt x="652225" y="165895"/>
                  </a:cubicBezTo>
                  <a:cubicBezTo>
                    <a:pt x="689110" y="171967"/>
                    <a:pt x="689110" y="180209"/>
                    <a:pt x="652225" y="190620"/>
                  </a:cubicBezTo>
                  <a:cubicBezTo>
                    <a:pt x="633782" y="195825"/>
                    <a:pt x="589085" y="205043"/>
                    <a:pt x="543629" y="212959"/>
                  </a:cubicBezTo>
                  <a:lnTo>
                    <a:pt x="527517" y="215474"/>
                  </a:lnTo>
                  <a:lnTo>
                    <a:pt x="529924" y="218160"/>
                  </a:lnTo>
                  <a:lnTo>
                    <a:pt x="538129" y="241502"/>
                  </a:lnTo>
                  <a:lnTo>
                    <a:pt x="1023186" y="241502"/>
                  </a:lnTo>
                  <a:lnTo>
                    <a:pt x="995098" y="172489"/>
                  </a:lnTo>
                  <a:lnTo>
                    <a:pt x="995122" y="168541"/>
                  </a:lnTo>
                  <a:lnTo>
                    <a:pt x="992189" y="166749"/>
                  </a:lnTo>
                  <a:cubicBezTo>
                    <a:pt x="984753" y="156546"/>
                    <a:pt x="986996" y="142247"/>
                    <a:pt x="997199" y="134811"/>
                  </a:cubicBezTo>
                  <a:lnTo>
                    <a:pt x="1028770" y="111802"/>
                  </a:lnTo>
                  <a:lnTo>
                    <a:pt x="985104" y="62654"/>
                  </a:lnTo>
                  <a:lnTo>
                    <a:pt x="883480" y="45049"/>
                  </a:lnTo>
                  <a:lnTo>
                    <a:pt x="882983" y="44734"/>
                  </a:lnTo>
                  <a:lnTo>
                    <a:pt x="881508" y="45787"/>
                  </a:lnTo>
                  <a:lnTo>
                    <a:pt x="841913" y="54928"/>
                  </a:lnTo>
                  <a:cubicBezTo>
                    <a:pt x="835762" y="56348"/>
                    <a:pt x="829618" y="55141"/>
                    <a:pt x="824657" y="52041"/>
                  </a:cubicBezTo>
                  <a:lnTo>
                    <a:pt x="814496" y="37797"/>
                  </a:lnTo>
                  <a:lnTo>
                    <a:pt x="817383" y="20542"/>
                  </a:lnTo>
                  <a:cubicBezTo>
                    <a:pt x="820484" y="15580"/>
                    <a:pt x="825476" y="11801"/>
                    <a:pt x="831627" y="10381"/>
                  </a:cubicBezTo>
                  <a:lnTo>
                    <a:pt x="871222" y="1239"/>
                  </a:lnTo>
                  <a:lnTo>
                    <a:pt x="879566" y="26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8BD4BB1C-55EB-4B5E-9B4E-1097DBA39DDD}"/>
                </a:ext>
              </a:extLst>
            </p:cNvPr>
            <p:cNvSpPr/>
            <p:nvPr/>
          </p:nvSpPr>
          <p:spPr bwMode="auto">
            <a:xfrm>
              <a:off x="5846845" y="4825199"/>
              <a:ext cx="1343392" cy="503076"/>
            </a:xfrm>
            <a:custGeom>
              <a:avLst/>
              <a:gdLst>
                <a:gd name="connsiteX0" fmla="*/ 1057270 w 1343392"/>
                <a:gd name="connsiteY0" fmla="*/ 292782 h 503076"/>
                <a:gd name="connsiteX1" fmla="*/ 1162418 w 1343392"/>
                <a:gd name="connsiteY1" fmla="*/ 397929 h 503076"/>
                <a:gd name="connsiteX2" fmla="*/ 1057270 w 1343392"/>
                <a:gd name="connsiteY2" fmla="*/ 503076 h 503076"/>
                <a:gd name="connsiteX3" fmla="*/ 952122 w 1343392"/>
                <a:gd name="connsiteY3" fmla="*/ 397929 h 503076"/>
                <a:gd name="connsiteX4" fmla="*/ 1057270 w 1343392"/>
                <a:gd name="connsiteY4" fmla="*/ 292782 h 503076"/>
                <a:gd name="connsiteX5" fmla="*/ 228595 w 1343392"/>
                <a:gd name="connsiteY5" fmla="*/ 292782 h 503076"/>
                <a:gd name="connsiteX6" fmla="*/ 333743 w 1343392"/>
                <a:gd name="connsiteY6" fmla="*/ 397929 h 503076"/>
                <a:gd name="connsiteX7" fmla="*/ 228595 w 1343392"/>
                <a:gd name="connsiteY7" fmla="*/ 503076 h 503076"/>
                <a:gd name="connsiteX8" fmla="*/ 123447 w 1343392"/>
                <a:gd name="connsiteY8" fmla="*/ 397929 h 503076"/>
                <a:gd name="connsiteX9" fmla="*/ 228595 w 1343392"/>
                <a:gd name="connsiteY9" fmla="*/ 292782 h 503076"/>
                <a:gd name="connsiteX10" fmla="*/ 521077 w 1343392"/>
                <a:gd name="connsiteY10" fmla="*/ 42349 h 503076"/>
                <a:gd name="connsiteX11" fmla="*/ 550089 w 1343392"/>
                <a:gd name="connsiteY11" fmla="*/ 199219 h 503076"/>
                <a:gd name="connsiteX12" fmla="*/ 893197 w 1343392"/>
                <a:gd name="connsiteY12" fmla="*/ 199219 h 503076"/>
                <a:gd name="connsiteX13" fmla="*/ 922210 w 1343392"/>
                <a:gd name="connsiteY13" fmla="*/ 199219 h 503076"/>
                <a:gd name="connsiteX14" fmla="*/ 693261 w 1343392"/>
                <a:gd name="connsiteY14" fmla="*/ 68302 h 503076"/>
                <a:gd name="connsiteX15" fmla="*/ 485809 w 1343392"/>
                <a:gd name="connsiteY15" fmla="*/ 42349 h 503076"/>
                <a:gd name="connsiteX16" fmla="*/ 199976 w 1343392"/>
                <a:gd name="connsiteY16" fmla="*/ 68302 h 503076"/>
                <a:gd name="connsiteX17" fmla="*/ 170952 w 1343392"/>
                <a:gd name="connsiteY17" fmla="*/ 173266 h 503076"/>
                <a:gd name="connsiteX18" fmla="*/ 514203 w 1343392"/>
                <a:gd name="connsiteY18" fmla="*/ 199219 h 503076"/>
                <a:gd name="connsiteX19" fmla="*/ 486880 w 1343392"/>
                <a:gd name="connsiteY19" fmla="*/ 0 h 503076"/>
                <a:gd name="connsiteX20" fmla="*/ 772199 w 1343392"/>
                <a:gd name="connsiteY20" fmla="*/ 57292 h 503076"/>
                <a:gd name="connsiteX21" fmla="*/ 1029176 w 1343392"/>
                <a:gd name="connsiteY21" fmla="*/ 200208 h 503076"/>
                <a:gd name="connsiteX22" fmla="*/ 1286781 w 1343392"/>
                <a:gd name="connsiteY22" fmla="*/ 257500 h 503076"/>
                <a:gd name="connsiteX23" fmla="*/ 1315124 w 1343392"/>
                <a:gd name="connsiteY23" fmla="*/ 285832 h 503076"/>
                <a:gd name="connsiteX24" fmla="*/ 1315124 w 1343392"/>
                <a:gd name="connsiteY24" fmla="*/ 313656 h 503076"/>
                <a:gd name="connsiteX25" fmla="*/ 1343392 w 1343392"/>
                <a:gd name="connsiteY25" fmla="*/ 342777 h 503076"/>
                <a:gd name="connsiteX26" fmla="*/ 1343392 w 1343392"/>
                <a:gd name="connsiteY26" fmla="*/ 371282 h 503076"/>
                <a:gd name="connsiteX27" fmla="*/ 1315124 w 1343392"/>
                <a:gd name="connsiteY27" fmla="*/ 399769 h 503076"/>
                <a:gd name="connsiteX28" fmla="*/ 1315124 w 1343392"/>
                <a:gd name="connsiteY28" fmla="*/ 399788 h 503076"/>
                <a:gd name="connsiteX29" fmla="*/ 1172439 w 1343392"/>
                <a:gd name="connsiteY29" fmla="*/ 399788 h 503076"/>
                <a:gd name="connsiteX30" fmla="*/ 1058022 w 1343392"/>
                <a:gd name="connsiteY30" fmla="*/ 285369 h 503076"/>
                <a:gd name="connsiteX31" fmla="*/ 943605 w 1343392"/>
                <a:gd name="connsiteY31" fmla="*/ 399788 h 503076"/>
                <a:gd name="connsiteX32" fmla="*/ 343251 w 1343392"/>
                <a:gd name="connsiteY32" fmla="*/ 399788 h 503076"/>
                <a:gd name="connsiteX33" fmla="*/ 228834 w 1343392"/>
                <a:gd name="connsiteY33" fmla="*/ 285369 h 503076"/>
                <a:gd name="connsiteX34" fmla="*/ 114417 w 1343392"/>
                <a:gd name="connsiteY34" fmla="*/ 399788 h 503076"/>
                <a:gd name="connsiteX35" fmla="*/ 86300 w 1343392"/>
                <a:gd name="connsiteY35" fmla="*/ 399788 h 503076"/>
                <a:gd name="connsiteX36" fmla="*/ 86149 w 1343392"/>
                <a:gd name="connsiteY36" fmla="*/ 399185 h 503076"/>
                <a:gd name="connsiteX37" fmla="*/ 86149 w 1343392"/>
                <a:gd name="connsiteY37" fmla="*/ 399787 h 503076"/>
                <a:gd name="connsiteX38" fmla="*/ 0 w 1343392"/>
                <a:gd name="connsiteY38" fmla="*/ 371341 h 503076"/>
                <a:gd name="connsiteX39" fmla="*/ 0 w 1343392"/>
                <a:gd name="connsiteY39" fmla="*/ 285369 h 503076"/>
                <a:gd name="connsiteX40" fmla="*/ 28268 w 1343392"/>
                <a:gd name="connsiteY40" fmla="*/ 285369 h 503076"/>
                <a:gd name="connsiteX41" fmla="*/ 28268 w 1343392"/>
                <a:gd name="connsiteY41" fmla="*/ 199220 h 503076"/>
                <a:gd name="connsiteX42" fmla="*/ 36414 w 1343392"/>
                <a:gd name="connsiteY42" fmla="*/ 199220 h 503076"/>
                <a:gd name="connsiteX43" fmla="*/ 29613 w 1343392"/>
                <a:gd name="connsiteY43" fmla="*/ 171876 h 503076"/>
                <a:gd name="connsiteX44" fmla="*/ 115272 w 1343392"/>
                <a:gd name="connsiteY44" fmla="*/ 28960 h 503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43392" h="503076">
                  <a:moveTo>
                    <a:pt x="1057270" y="292782"/>
                  </a:moveTo>
                  <a:cubicBezTo>
                    <a:pt x="1115342" y="292782"/>
                    <a:pt x="1162418" y="339858"/>
                    <a:pt x="1162418" y="397929"/>
                  </a:cubicBezTo>
                  <a:cubicBezTo>
                    <a:pt x="1162418" y="456000"/>
                    <a:pt x="1115342" y="503076"/>
                    <a:pt x="1057270" y="503076"/>
                  </a:cubicBezTo>
                  <a:cubicBezTo>
                    <a:pt x="999198" y="503076"/>
                    <a:pt x="952122" y="456000"/>
                    <a:pt x="952122" y="397929"/>
                  </a:cubicBezTo>
                  <a:cubicBezTo>
                    <a:pt x="952122" y="339858"/>
                    <a:pt x="999198" y="292782"/>
                    <a:pt x="1057270" y="292782"/>
                  </a:cubicBezTo>
                  <a:close/>
                  <a:moveTo>
                    <a:pt x="228595" y="292782"/>
                  </a:moveTo>
                  <a:cubicBezTo>
                    <a:pt x="286667" y="292782"/>
                    <a:pt x="333743" y="339858"/>
                    <a:pt x="333743" y="397929"/>
                  </a:cubicBezTo>
                  <a:cubicBezTo>
                    <a:pt x="333743" y="456000"/>
                    <a:pt x="286667" y="503076"/>
                    <a:pt x="228595" y="503076"/>
                  </a:cubicBezTo>
                  <a:cubicBezTo>
                    <a:pt x="170523" y="503076"/>
                    <a:pt x="123447" y="456000"/>
                    <a:pt x="123447" y="397929"/>
                  </a:cubicBezTo>
                  <a:cubicBezTo>
                    <a:pt x="123447" y="339858"/>
                    <a:pt x="170523" y="292782"/>
                    <a:pt x="228595" y="292782"/>
                  </a:cubicBezTo>
                  <a:close/>
                  <a:moveTo>
                    <a:pt x="521077" y="42349"/>
                  </a:moveTo>
                  <a:lnTo>
                    <a:pt x="550089" y="199219"/>
                  </a:lnTo>
                  <a:lnTo>
                    <a:pt x="893197" y="199219"/>
                  </a:lnTo>
                  <a:lnTo>
                    <a:pt x="922210" y="199219"/>
                  </a:lnTo>
                  <a:lnTo>
                    <a:pt x="693261" y="68302"/>
                  </a:lnTo>
                  <a:close/>
                  <a:moveTo>
                    <a:pt x="485809" y="42349"/>
                  </a:moveTo>
                  <a:lnTo>
                    <a:pt x="199976" y="68302"/>
                  </a:lnTo>
                  <a:lnTo>
                    <a:pt x="170952" y="173266"/>
                  </a:lnTo>
                  <a:lnTo>
                    <a:pt x="514203" y="199219"/>
                  </a:lnTo>
                  <a:close/>
                  <a:moveTo>
                    <a:pt x="486880" y="0"/>
                  </a:moveTo>
                  <a:lnTo>
                    <a:pt x="772199" y="57292"/>
                  </a:lnTo>
                  <a:lnTo>
                    <a:pt x="1029176" y="200208"/>
                  </a:lnTo>
                  <a:lnTo>
                    <a:pt x="1286781" y="257500"/>
                  </a:lnTo>
                  <a:lnTo>
                    <a:pt x="1315124" y="285832"/>
                  </a:lnTo>
                  <a:lnTo>
                    <a:pt x="1315124" y="313656"/>
                  </a:lnTo>
                  <a:lnTo>
                    <a:pt x="1343392" y="342777"/>
                  </a:lnTo>
                  <a:lnTo>
                    <a:pt x="1343392" y="371282"/>
                  </a:lnTo>
                  <a:lnTo>
                    <a:pt x="1315124" y="399769"/>
                  </a:lnTo>
                  <a:lnTo>
                    <a:pt x="1315124" y="399788"/>
                  </a:lnTo>
                  <a:lnTo>
                    <a:pt x="1172439" y="399788"/>
                  </a:lnTo>
                  <a:cubicBezTo>
                    <a:pt x="1172439" y="336596"/>
                    <a:pt x="1121213" y="285369"/>
                    <a:pt x="1058022" y="285369"/>
                  </a:cubicBezTo>
                  <a:cubicBezTo>
                    <a:pt x="994832" y="285369"/>
                    <a:pt x="943605" y="336596"/>
                    <a:pt x="943605" y="399788"/>
                  </a:cubicBezTo>
                  <a:lnTo>
                    <a:pt x="343251" y="399788"/>
                  </a:lnTo>
                  <a:cubicBezTo>
                    <a:pt x="343251" y="336596"/>
                    <a:pt x="292024" y="285369"/>
                    <a:pt x="228834" y="285369"/>
                  </a:cubicBezTo>
                  <a:cubicBezTo>
                    <a:pt x="165643" y="285369"/>
                    <a:pt x="114417" y="336596"/>
                    <a:pt x="114417" y="399788"/>
                  </a:cubicBezTo>
                  <a:lnTo>
                    <a:pt x="86300" y="399788"/>
                  </a:lnTo>
                  <a:cubicBezTo>
                    <a:pt x="86250" y="399586"/>
                    <a:pt x="86199" y="399386"/>
                    <a:pt x="86149" y="399185"/>
                  </a:cubicBezTo>
                  <a:lnTo>
                    <a:pt x="86149" y="399787"/>
                  </a:lnTo>
                  <a:lnTo>
                    <a:pt x="0" y="371341"/>
                  </a:lnTo>
                  <a:lnTo>
                    <a:pt x="0" y="285369"/>
                  </a:lnTo>
                  <a:lnTo>
                    <a:pt x="28268" y="285369"/>
                  </a:lnTo>
                  <a:lnTo>
                    <a:pt x="28268" y="199220"/>
                  </a:lnTo>
                  <a:lnTo>
                    <a:pt x="36414" y="199220"/>
                  </a:lnTo>
                  <a:lnTo>
                    <a:pt x="29613" y="171876"/>
                  </a:lnTo>
                  <a:lnTo>
                    <a:pt x="115272" y="2896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禁止 79">
              <a:extLst>
                <a:ext uri="{FF2B5EF4-FFF2-40B4-BE49-F238E27FC236}">
                  <a16:creationId xmlns:a16="http://schemas.microsoft.com/office/drawing/2014/main" id="{EB1A286C-3468-4848-9536-EC9E8FB295BA}"/>
                </a:ext>
              </a:extLst>
            </p:cNvPr>
            <p:cNvSpPr/>
            <p:nvPr/>
          </p:nvSpPr>
          <p:spPr bwMode="auto">
            <a:xfrm>
              <a:off x="5743038" y="4031911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B88B4077-91C1-44AA-BF61-6CB6BE654C2F}"/>
              </a:ext>
            </a:extLst>
          </p:cNvPr>
          <p:cNvGrpSpPr/>
          <p:nvPr/>
        </p:nvGrpSpPr>
        <p:grpSpPr>
          <a:xfrm>
            <a:off x="4172275" y="2776033"/>
            <a:ext cx="1551007" cy="1551007"/>
            <a:chOff x="4953000" y="3338990"/>
            <a:chExt cx="1551007" cy="1551007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68743249-89A1-4E26-8F48-8550D9A66AEB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CF4517F9-A613-403B-A1BE-3F6900A72244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A3A064F3-5CB3-4FE9-A406-A2C4CC36B371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7381E6AF-7EDE-454D-A3A4-FD9F49F9B8CB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A06B234E-3A76-40E8-8AFF-87E99A48175A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92B8CF8C-29C2-4D93-85FC-ED6E2BB55A5C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禁止 77">
              <a:extLst>
                <a:ext uri="{FF2B5EF4-FFF2-40B4-BE49-F238E27FC236}">
                  <a16:creationId xmlns:a16="http://schemas.microsoft.com/office/drawing/2014/main" id="{3CD5779C-BB55-4197-9774-CAF50C9504AA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E4FF49EB-98BD-453A-8C8F-CF259F60F999}"/>
              </a:ext>
            </a:extLst>
          </p:cNvPr>
          <p:cNvGrpSpPr/>
          <p:nvPr/>
        </p:nvGrpSpPr>
        <p:grpSpPr>
          <a:xfrm>
            <a:off x="437204" y="2795962"/>
            <a:ext cx="1551007" cy="1551007"/>
            <a:chOff x="6292704" y="4851925"/>
            <a:chExt cx="1551007" cy="1551007"/>
          </a:xfrm>
        </p:grpSpPr>
        <p:sp>
          <p:nvSpPr>
            <p:cNvPr id="126" name="禁止 77">
              <a:extLst>
                <a:ext uri="{FF2B5EF4-FFF2-40B4-BE49-F238E27FC236}">
                  <a16:creationId xmlns:a16="http://schemas.microsoft.com/office/drawing/2014/main" id="{7E727B5A-4617-4324-A19D-CEB7A6C5B214}"/>
                </a:ext>
              </a:extLst>
            </p:cNvPr>
            <p:cNvSpPr/>
            <p:nvPr/>
          </p:nvSpPr>
          <p:spPr bwMode="auto">
            <a:xfrm>
              <a:off x="6292704" y="485192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EA7E5F13-1B34-4BEA-B02C-5FCBCB3012EF}"/>
                </a:ext>
              </a:extLst>
            </p:cNvPr>
            <p:cNvGrpSpPr/>
            <p:nvPr/>
          </p:nvGrpSpPr>
          <p:grpSpPr>
            <a:xfrm>
              <a:off x="6363893" y="5097392"/>
              <a:ext cx="1360882" cy="988744"/>
              <a:chOff x="490345" y="4462302"/>
              <a:chExt cx="2663226" cy="1934956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03D73655-722C-4452-B427-F9886B49920E}"/>
                  </a:ext>
                </a:extLst>
              </p:cNvPr>
              <p:cNvGrpSpPr/>
              <p:nvPr/>
            </p:nvGrpSpPr>
            <p:grpSpPr>
              <a:xfrm>
                <a:off x="1689699" y="4462302"/>
                <a:ext cx="1463872" cy="1929998"/>
                <a:chOff x="514109" y="509981"/>
                <a:chExt cx="1463872" cy="1929998"/>
              </a:xfrm>
            </p:grpSpPr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B408978E-873E-4C29-92D1-88DFD60F702D}"/>
                    </a:ext>
                  </a:extLst>
                </p:cNvPr>
                <p:cNvGrpSpPr/>
                <p:nvPr/>
              </p:nvGrpSpPr>
              <p:grpSpPr>
                <a:xfrm>
                  <a:off x="1355699" y="1725992"/>
                  <a:ext cx="622282" cy="475790"/>
                  <a:chOff x="2315186" y="4894490"/>
                  <a:chExt cx="622282" cy="475790"/>
                </a:xfrm>
              </p:grpSpPr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D4838FF7-5E47-45C1-9697-451994711EC7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2404319" y="4943609"/>
                    <a:ext cx="337538" cy="515804"/>
                  </a:xfrm>
                  <a:custGeom>
                    <a:avLst/>
                    <a:gdLst>
                      <a:gd name="connsiteX0" fmla="*/ 247214 w 337538"/>
                      <a:gd name="connsiteY0" fmla="*/ 442884 h 515804"/>
                      <a:gd name="connsiteX1" fmla="*/ 230035 w 337538"/>
                      <a:gd name="connsiteY1" fmla="*/ 417172 h 515804"/>
                      <a:gd name="connsiteX2" fmla="*/ 190177 w 337538"/>
                      <a:gd name="connsiteY2" fmla="*/ 452128 h 515804"/>
                      <a:gd name="connsiteX3" fmla="*/ 146098 w 337538"/>
                      <a:gd name="connsiteY3" fmla="*/ 422673 h 515804"/>
                      <a:gd name="connsiteX4" fmla="*/ 122652 w 337538"/>
                      <a:gd name="connsiteY4" fmla="*/ 470220 h 515804"/>
                      <a:gd name="connsiteX5" fmla="*/ 70658 w 337538"/>
                      <a:gd name="connsiteY5" fmla="*/ 459877 h 515804"/>
                      <a:gd name="connsiteX6" fmla="*/ 67191 w 337538"/>
                      <a:gd name="connsiteY6" fmla="*/ 512777 h 515804"/>
                      <a:gd name="connsiteX7" fmla="*/ 51972 w 337538"/>
                      <a:gd name="connsiteY7" fmla="*/ 515804 h 515804"/>
                      <a:gd name="connsiteX8" fmla="*/ 26525 w 337538"/>
                      <a:gd name="connsiteY8" fmla="*/ 468923 h 515804"/>
                      <a:gd name="connsiteX9" fmla="*/ 0 w 337538"/>
                      <a:gd name="connsiteY9" fmla="*/ 337538 h 515804"/>
                      <a:gd name="connsiteX10" fmla="*/ 337538 w 337538"/>
                      <a:gd name="connsiteY10" fmla="*/ 0 h 515804"/>
                      <a:gd name="connsiteX11" fmla="*/ 243413 w 337538"/>
                      <a:gd name="connsiteY11" fmla="*/ 425422 h 515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37538" h="515804">
                        <a:moveTo>
                          <a:pt x="247214" y="442884"/>
                        </a:moveTo>
                        <a:lnTo>
                          <a:pt x="230035" y="417172"/>
                        </a:lnTo>
                        <a:lnTo>
                          <a:pt x="190177" y="452128"/>
                        </a:lnTo>
                        <a:lnTo>
                          <a:pt x="146098" y="422673"/>
                        </a:lnTo>
                        <a:lnTo>
                          <a:pt x="122652" y="470220"/>
                        </a:lnTo>
                        <a:lnTo>
                          <a:pt x="70658" y="459877"/>
                        </a:lnTo>
                        <a:lnTo>
                          <a:pt x="67191" y="512777"/>
                        </a:lnTo>
                        <a:lnTo>
                          <a:pt x="51972" y="515804"/>
                        </a:lnTo>
                        <a:lnTo>
                          <a:pt x="26525" y="468923"/>
                        </a:lnTo>
                        <a:cubicBezTo>
                          <a:pt x="9445" y="428541"/>
                          <a:pt x="0" y="384142"/>
                          <a:pt x="0" y="337538"/>
                        </a:cubicBezTo>
                        <a:cubicBezTo>
                          <a:pt x="0" y="151121"/>
                          <a:pt x="151121" y="0"/>
                          <a:pt x="337538" y="0"/>
                        </a:cubicBezTo>
                        <a:cubicBezTo>
                          <a:pt x="253872" y="128198"/>
                          <a:pt x="222496" y="279726"/>
                          <a:pt x="243413" y="42542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BE4962C8-1712-401F-B901-638DAB1BEFC7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2665733" y="4908321"/>
                    <a:ext cx="285566" cy="257904"/>
                  </a:xfrm>
                  <a:custGeom>
                    <a:avLst/>
                    <a:gdLst>
                      <a:gd name="connsiteX0" fmla="*/ 285566 w 285566"/>
                      <a:gd name="connsiteY0" fmla="*/ 257904 h 257904"/>
                      <a:gd name="connsiteX1" fmla="*/ 5674 w 285566"/>
                      <a:gd name="connsiteY1" fmla="*/ 109087 h 257904"/>
                      <a:gd name="connsiteX2" fmla="*/ 0 w 285566"/>
                      <a:gd name="connsiteY2" fmla="*/ 98632 h 257904"/>
                      <a:gd name="connsiteX3" fmla="*/ 15219 w 285566"/>
                      <a:gd name="connsiteY3" fmla="*/ 95605 h 257904"/>
                      <a:gd name="connsiteX4" fmla="*/ 18686 w 285566"/>
                      <a:gd name="connsiteY4" fmla="*/ 42705 h 257904"/>
                      <a:gd name="connsiteX5" fmla="*/ 70680 w 285566"/>
                      <a:gd name="connsiteY5" fmla="*/ 53048 h 257904"/>
                      <a:gd name="connsiteX6" fmla="*/ 94126 w 285566"/>
                      <a:gd name="connsiteY6" fmla="*/ 5501 h 257904"/>
                      <a:gd name="connsiteX7" fmla="*/ 138205 w 285566"/>
                      <a:gd name="connsiteY7" fmla="*/ 34956 h 257904"/>
                      <a:gd name="connsiteX8" fmla="*/ 178063 w 285566"/>
                      <a:gd name="connsiteY8" fmla="*/ 0 h 257904"/>
                      <a:gd name="connsiteX9" fmla="*/ 195242 w 285566"/>
                      <a:gd name="connsiteY9" fmla="*/ 25712 h 257904"/>
                      <a:gd name="connsiteX10" fmla="*/ 210266 w 285566"/>
                      <a:gd name="connsiteY10" fmla="*/ 94734 h 257904"/>
                      <a:gd name="connsiteX11" fmla="*/ 285566 w 285566"/>
                      <a:gd name="connsiteY11" fmla="*/ 257903 h 257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85566" h="257904">
                        <a:moveTo>
                          <a:pt x="285566" y="257904"/>
                        </a:moveTo>
                        <a:cubicBezTo>
                          <a:pt x="169055" y="257904"/>
                          <a:pt x="66332" y="198872"/>
                          <a:pt x="5674" y="109087"/>
                        </a:cubicBezTo>
                        <a:lnTo>
                          <a:pt x="0" y="98632"/>
                        </a:lnTo>
                        <a:lnTo>
                          <a:pt x="15219" y="95605"/>
                        </a:lnTo>
                        <a:lnTo>
                          <a:pt x="18686" y="42705"/>
                        </a:lnTo>
                        <a:lnTo>
                          <a:pt x="70680" y="53048"/>
                        </a:lnTo>
                        <a:lnTo>
                          <a:pt x="94126" y="5501"/>
                        </a:lnTo>
                        <a:lnTo>
                          <a:pt x="138205" y="34956"/>
                        </a:lnTo>
                        <a:lnTo>
                          <a:pt x="178063" y="0"/>
                        </a:lnTo>
                        <a:lnTo>
                          <a:pt x="195242" y="25712"/>
                        </a:lnTo>
                        <a:lnTo>
                          <a:pt x="210266" y="94734"/>
                        </a:lnTo>
                        <a:cubicBezTo>
                          <a:pt x="226999" y="151612"/>
                          <a:pt x="252099" y="206624"/>
                          <a:pt x="285566" y="257903"/>
                        </a:cubicBezTo>
                        <a:close/>
                      </a:path>
                    </a:pathLst>
                  </a:custGeom>
                  <a:solidFill>
                    <a:srgbClr val="FFD04B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0F3564F8-9D33-4C4A-A25C-A0EFD29D32AC}"/>
                    </a:ext>
                  </a:extLst>
                </p:cNvPr>
                <p:cNvGrpSpPr/>
                <p:nvPr/>
              </p:nvGrpSpPr>
              <p:grpSpPr>
                <a:xfrm>
                  <a:off x="514109" y="509981"/>
                  <a:ext cx="1391918" cy="1929998"/>
                  <a:chOff x="3484097" y="3075581"/>
                  <a:chExt cx="1408731" cy="1953311"/>
                </a:xfrm>
              </p:grpSpPr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8136180F-A4A7-4CB7-BD3B-CF54A94C1F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94891" y="4460437"/>
                    <a:ext cx="152104" cy="483582"/>
                  </a:xfrm>
                  <a:prstGeom prst="ellipse">
                    <a:avLst/>
                  </a:prstGeom>
                  <a:solidFill>
                    <a:srgbClr val="8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9480489E-5B9F-44D1-AEB4-5A75479C06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6126" y="4460437"/>
                    <a:ext cx="152104" cy="483582"/>
                  </a:xfrm>
                  <a:prstGeom prst="ellipse">
                    <a:avLst/>
                  </a:prstGeom>
                  <a:solidFill>
                    <a:srgbClr val="8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289C64E3-D6DC-452B-8104-6171CFD7E7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09838" y="3687557"/>
                    <a:ext cx="957251" cy="1341335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二等辺三角形 9">
                    <a:extLst>
                      <a:ext uri="{FF2B5EF4-FFF2-40B4-BE49-F238E27FC236}">
                        <a16:creationId xmlns:a16="http://schemas.microsoft.com/office/drawing/2014/main" id="{8A69E961-9394-42BC-9724-2D6EF5861231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4397773" y="3075582"/>
                    <a:ext cx="495055" cy="405045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二等辺三角形 9">
                    <a:extLst>
                      <a:ext uri="{FF2B5EF4-FFF2-40B4-BE49-F238E27FC236}">
                        <a16:creationId xmlns:a16="http://schemas.microsoft.com/office/drawing/2014/main" id="{85CE772B-C68C-4D15-974D-714CDDF2D95B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4465743" y="3203120"/>
                    <a:ext cx="290768" cy="268350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00FF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二等辺三角形 9">
                    <a:extLst>
                      <a:ext uri="{FF2B5EF4-FFF2-40B4-BE49-F238E27FC236}">
                        <a16:creationId xmlns:a16="http://schemas.microsoft.com/office/drawing/2014/main" id="{07F27568-C302-44DF-9DBA-FAEB6791F289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3484097" y="3075581"/>
                    <a:ext cx="495055" cy="405045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二等辺三角形 9">
                    <a:extLst>
                      <a:ext uri="{FF2B5EF4-FFF2-40B4-BE49-F238E27FC236}">
                        <a16:creationId xmlns:a16="http://schemas.microsoft.com/office/drawing/2014/main" id="{660B8A0D-DEB2-4A0E-8C91-F694B61BFCB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3620414" y="3203119"/>
                    <a:ext cx="290768" cy="268350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00FF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778C9200-EED7-43DE-A9B6-53858640A2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35890" y="3203975"/>
                    <a:ext cx="1305145" cy="1256462"/>
                  </a:xfrm>
                  <a:prstGeom prst="ellipse">
                    <a:avLst/>
                  </a:pr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C8EC9603-5AE8-4572-84E3-6BF502BD6D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47251" y="4378562"/>
                    <a:ext cx="282423" cy="158390"/>
                  </a:xfrm>
                  <a:prstGeom prst="ellipse">
                    <a:avLst/>
                  </a:prstGeom>
                  <a:solidFill>
                    <a:srgbClr val="FFD04B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94ECF355-8BCE-41F7-BE71-67BB73933B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2349" y="4232937"/>
                    <a:ext cx="732226" cy="235586"/>
                  </a:xfrm>
                  <a:custGeom>
                    <a:avLst/>
                    <a:gdLst>
                      <a:gd name="connsiteX0" fmla="*/ 211332 w 732226"/>
                      <a:gd name="connsiteY0" fmla="*/ 0 h 235586"/>
                      <a:gd name="connsiteX1" fmla="*/ 360766 w 732226"/>
                      <a:gd name="connsiteY1" fmla="*/ 34501 h 235586"/>
                      <a:gd name="connsiteX2" fmla="*/ 366113 w 732226"/>
                      <a:gd name="connsiteY2" fmla="*/ 38921 h 235586"/>
                      <a:gd name="connsiteX3" fmla="*/ 371460 w 732226"/>
                      <a:gd name="connsiteY3" fmla="*/ 34501 h 235586"/>
                      <a:gd name="connsiteX4" fmla="*/ 520894 w 732226"/>
                      <a:gd name="connsiteY4" fmla="*/ 0 h 235586"/>
                      <a:gd name="connsiteX5" fmla="*/ 732226 w 732226"/>
                      <a:gd name="connsiteY5" fmla="*/ 117793 h 235586"/>
                      <a:gd name="connsiteX6" fmla="*/ 520894 w 732226"/>
                      <a:gd name="connsiteY6" fmla="*/ 235586 h 235586"/>
                      <a:gd name="connsiteX7" fmla="*/ 371460 w 732226"/>
                      <a:gd name="connsiteY7" fmla="*/ 201085 h 235586"/>
                      <a:gd name="connsiteX8" fmla="*/ 366113 w 732226"/>
                      <a:gd name="connsiteY8" fmla="*/ 196665 h 235586"/>
                      <a:gd name="connsiteX9" fmla="*/ 360766 w 732226"/>
                      <a:gd name="connsiteY9" fmla="*/ 201085 h 235586"/>
                      <a:gd name="connsiteX10" fmla="*/ 211332 w 732226"/>
                      <a:gd name="connsiteY10" fmla="*/ 235586 h 235586"/>
                      <a:gd name="connsiteX11" fmla="*/ 0 w 732226"/>
                      <a:gd name="connsiteY11" fmla="*/ 117793 h 235586"/>
                      <a:gd name="connsiteX12" fmla="*/ 211332 w 732226"/>
                      <a:gd name="connsiteY12" fmla="*/ 0 h 235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2226" h="235586">
                        <a:moveTo>
                          <a:pt x="211332" y="0"/>
                        </a:moveTo>
                        <a:cubicBezTo>
                          <a:pt x="269689" y="0"/>
                          <a:pt x="322523" y="13185"/>
                          <a:pt x="360766" y="34501"/>
                        </a:cubicBezTo>
                        <a:lnTo>
                          <a:pt x="366113" y="38921"/>
                        </a:lnTo>
                        <a:lnTo>
                          <a:pt x="371460" y="34501"/>
                        </a:lnTo>
                        <a:cubicBezTo>
                          <a:pt x="409704" y="13185"/>
                          <a:pt x="462537" y="0"/>
                          <a:pt x="520894" y="0"/>
                        </a:cubicBezTo>
                        <a:cubicBezTo>
                          <a:pt x="637609" y="0"/>
                          <a:pt x="732226" y="52738"/>
                          <a:pt x="732226" y="117793"/>
                        </a:cubicBezTo>
                        <a:cubicBezTo>
                          <a:pt x="732226" y="182848"/>
                          <a:pt x="637609" y="235586"/>
                          <a:pt x="520894" y="235586"/>
                        </a:cubicBezTo>
                        <a:cubicBezTo>
                          <a:pt x="462537" y="235586"/>
                          <a:pt x="409704" y="222402"/>
                          <a:pt x="371460" y="201085"/>
                        </a:cubicBezTo>
                        <a:lnTo>
                          <a:pt x="366113" y="196665"/>
                        </a:lnTo>
                        <a:lnTo>
                          <a:pt x="360766" y="201085"/>
                        </a:lnTo>
                        <a:cubicBezTo>
                          <a:pt x="322523" y="222402"/>
                          <a:pt x="269689" y="235586"/>
                          <a:pt x="211332" y="235586"/>
                        </a:cubicBezTo>
                        <a:cubicBezTo>
                          <a:pt x="94617" y="235586"/>
                          <a:pt x="0" y="182848"/>
                          <a:pt x="0" y="117793"/>
                        </a:cubicBezTo>
                        <a:cubicBezTo>
                          <a:pt x="0" y="52738"/>
                          <a:pt x="94617" y="0"/>
                          <a:pt x="211332" y="0"/>
                        </a:cubicBezTo>
                        <a:close/>
                      </a:path>
                    </a:pathLst>
                  </a:custGeom>
                  <a:solidFill>
                    <a:srgbClr val="FFD04B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B27C0BEF-7700-47F6-9894-85E2BBF6F3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47251" y="4194085"/>
                    <a:ext cx="282423" cy="164139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5C0E2B50-5BC5-43DE-B7A6-3DB5741342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7886" y="4224852"/>
                    <a:ext cx="101152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35972BB8-3C36-4304-AD32-115F45DF593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34033" y="3607675"/>
                    <a:ext cx="908858" cy="91482"/>
                  </a:xfrm>
                  <a:custGeom>
                    <a:avLst/>
                    <a:gdLst>
                      <a:gd name="connsiteX0" fmla="*/ 708521 w 908858"/>
                      <a:gd name="connsiteY0" fmla="*/ 2 h 91482"/>
                      <a:gd name="connsiteX1" fmla="*/ 796447 w 908858"/>
                      <a:gd name="connsiteY1" fmla="*/ 13413 h 91482"/>
                      <a:gd name="connsiteX2" fmla="*/ 908543 w 908858"/>
                      <a:gd name="connsiteY2" fmla="*/ 78099 h 91482"/>
                      <a:gd name="connsiteX3" fmla="*/ 779122 w 908858"/>
                      <a:gd name="connsiteY3" fmla="*/ 78072 h 91482"/>
                      <a:gd name="connsiteX4" fmla="*/ 667026 w 908858"/>
                      <a:gd name="connsiteY4" fmla="*/ 13386 h 91482"/>
                      <a:gd name="connsiteX5" fmla="*/ 708521 w 908858"/>
                      <a:gd name="connsiteY5" fmla="*/ 2 h 91482"/>
                      <a:gd name="connsiteX6" fmla="*/ 200337 w 908858"/>
                      <a:gd name="connsiteY6" fmla="*/ 0 h 91482"/>
                      <a:gd name="connsiteX7" fmla="*/ 241832 w 908858"/>
                      <a:gd name="connsiteY7" fmla="*/ 13383 h 91482"/>
                      <a:gd name="connsiteX8" fmla="*/ 129736 w 908858"/>
                      <a:gd name="connsiteY8" fmla="*/ 78070 h 91482"/>
                      <a:gd name="connsiteX9" fmla="*/ 315 w 908858"/>
                      <a:gd name="connsiteY9" fmla="*/ 78098 h 91482"/>
                      <a:gd name="connsiteX10" fmla="*/ 112411 w 908858"/>
                      <a:gd name="connsiteY10" fmla="*/ 13411 h 91482"/>
                      <a:gd name="connsiteX11" fmla="*/ 200337 w 908858"/>
                      <a:gd name="connsiteY11" fmla="*/ 0 h 91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08858" h="91482">
                        <a:moveTo>
                          <a:pt x="708521" y="2"/>
                        </a:moveTo>
                        <a:cubicBezTo>
                          <a:pt x="731942" y="7"/>
                          <a:pt x="763100" y="4478"/>
                          <a:pt x="796447" y="13413"/>
                        </a:cubicBezTo>
                        <a:cubicBezTo>
                          <a:pt x="863140" y="31284"/>
                          <a:pt x="913327" y="60245"/>
                          <a:pt x="908543" y="78099"/>
                        </a:cubicBezTo>
                        <a:cubicBezTo>
                          <a:pt x="903758" y="95955"/>
                          <a:pt x="845816" y="95942"/>
                          <a:pt x="779122" y="78072"/>
                        </a:cubicBezTo>
                        <a:cubicBezTo>
                          <a:pt x="712428" y="60202"/>
                          <a:pt x="662243" y="31241"/>
                          <a:pt x="667026" y="13386"/>
                        </a:cubicBezTo>
                        <a:cubicBezTo>
                          <a:pt x="669418" y="4458"/>
                          <a:pt x="685100" y="-3"/>
                          <a:pt x="708521" y="2"/>
                        </a:cubicBezTo>
                        <a:close/>
                        <a:moveTo>
                          <a:pt x="200337" y="0"/>
                        </a:moveTo>
                        <a:cubicBezTo>
                          <a:pt x="223758" y="-5"/>
                          <a:pt x="239440" y="4456"/>
                          <a:pt x="241832" y="13383"/>
                        </a:cubicBezTo>
                        <a:cubicBezTo>
                          <a:pt x="246616" y="31239"/>
                          <a:pt x="196429" y="60200"/>
                          <a:pt x="129736" y="78070"/>
                        </a:cubicBezTo>
                        <a:cubicBezTo>
                          <a:pt x="63043" y="95941"/>
                          <a:pt x="5099" y="95953"/>
                          <a:pt x="315" y="78098"/>
                        </a:cubicBezTo>
                        <a:cubicBezTo>
                          <a:pt x="-4469" y="60243"/>
                          <a:pt x="45717" y="31281"/>
                          <a:pt x="112411" y="13411"/>
                        </a:cubicBezTo>
                        <a:cubicBezTo>
                          <a:pt x="145757" y="4476"/>
                          <a:pt x="176917" y="5"/>
                          <a:pt x="20033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E8B57FC5-2257-4E31-AE37-70F306950272}"/>
                    </a:ext>
                  </a:extLst>
                </p:cNvPr>
                <p:cNvSpPr/>
                <p:nvPr/>
              </p:nvSpPr>
              <p:spPr bwMode="auto">
                <a:xfrm>
                  <a:off x="848324" y="1212928"/>
                  <a:ext cx="134815" cy="18227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BFD49B78-9004-4B38-B5DC-DFB3F7399FC4}"/>
                    </a:ext>
                  </a:extLst>
                </p:cNvPr>
                <p:cNvSpPr/>
                <p:nvPr/>
              </p:nvSpPr>
              <p:spPr bwMode="auto">
                <a:xfrm>
                  <a:off x="1420041" y="1212928"/>
                  <a:ext cx="134815" cy="18227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0563994D-229B-43BC-863C-E9CF7B64363F}"/>
                  </a:ext>
                </a:extLst>
              </p:cNvPr>
              <p:cNvGrpSpPr/>
              <p:nvPr/>
            </p:nvGrpSpPr>
            <p:grpSpPr>
              <a:xfrm>
                <a:off x="490345" y="4728698"/>
                <a:ext cx="1296617" cy="1668560"/>
                <a:chOff x="151459" y="4292601"/>
                <a:chExt cx="1635503" cy="2104657"/>
              </a:xfrm>
            </p:grpSpPr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47061DC2-7BE4-4DEB-87A0-1AB8E022394F}"/>
                    </a:ext>
                  </a:extLst>
                </p:cNvPr>
                <p:cNvGrpSpPr/>
                <p:nvPr/>
              </p:nvGrpSpPr>
              <p:grpSpPr>
                <a:xfrm>
                  <a:off x="201718" y="4292601"/>
                  <a:ext cx="1585244" cy="528570"/>
                  <a:chOff x="226096" y="4388036"/>
                  <a:chExt cx="1462863" cy="487766"/>
                </a:xfrm>
              </p:grpSpPr>
              <p:sp>
                <p:nvSpPr>
                  <p:cNvPr id="159" name="二等辺三角形 9">
                    <a:extLst>
                      <a:ext uri="{FF2B5EF4-FFF2-40B4-BE49-F238E27FC236}">
                        <a16:creationId xmlns:a16="http://schemas.microsoft.com/office/drawing/2014/main" id="{FE9001DA-AC04-4205-B52E-C3729EC70099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92798" y="4388037"/>
                    <a:ext cx="596161" cy="487765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二等辺三角形 9">
                    <a:extLst>
                      <a:ext uri="{FF2B5EF4-FFF2-40B4-BE49-F238E27FC236}">
                        <a16:creationId xmlns:a16="http://schemas.microsoft.com/office/drawing/2014/main" id="{CE5AB31B-2861-4FD1-BE1A-3F5643608CC0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174650" y="4541621"/>
                    <a:ext cx="350152" cy="323154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二等辺三角形 9">
                    <a:extLst>
                      <a:ext uri="{FF2B5EF4-FFF2-40B4-BE49-F238E27FC236}">
                        <a16:creationId xmlns:a16="http://schemas.microsoft.com/office/drawing/2014/main" id="{DED6421F-41E9-4B39-9C14-82EB22C1CC3E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26096" y="4388036"/>
                    <a:ext cx="596161" cy="487765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二等辺三角形 9">
                    <a:extLst>
                      <a:ext uri="{FF2B5EF4-FFF2-40B4-BE49-F238E27FC236}">
                        <a16:creationId xmlns:a16="http://schemas.microsoft.com/office/drawing/2014/main" id="{D7830FC0-C685-49AA-801F-3A20D391055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390253" y="4541620"/>
                    <a:ext cx="350152" cy="323154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DEA69E7A-20A8-4CC5-AD41-BA329688D2E7}"/>
                    </a:ext>
                  </a:extLst>
                </p:cNvPr>
                <p:cNvGrpSpPr/>
                <p:nvPr/>
              </p:nvGrpSpPr>
              <p:grpSpPr>
                <a:xfrm>
                  <a:off x="151459" y="4563282"/>
                  <a:ext cx="1542179" cy="1833976"/>
                  <a:chOff x="2320191" y="4445024"/>
                  <a:chExt cx="1542179" cy="1833976"/>
                </a:xfrm>
              </p:grpSpPr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A69F4C47-76D7-4591-BA0C-38D0DB0EB308}"/>
                      </a:ext>
                    </a:extLst>
                  </p:cNvPr>
                  <p:cNvGrpSpPr/>
                  <p:nvPr/>
                </p:nvGrpSpPr>
                <p:grpSpPr>
                  <a:xfrm>
                    <a:off x="2320191" y="4445024"/>
                    <a:ext cx="1542179" cy="1833976"/>
                    <a:chOff x="5090397" y="4722939"/>
                    <a:chExt cx="1542179" cy="1833976"/>
                  </a:xfrm>
                </p:grpSpPr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69E7FB75-B24A-4AC4-8EB4-9C64D4616C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90397" y="5750814"/>
                      <a:ext cx="654952" cy="446685"/>
                    </a:xfrm>
                    <a:custGeom>
                      <a:avLst/>
                      <a:gdLst>
                        <a:gd name="connsiteX0" fmla="*/ 71863 w 654952"/>
                        <a:gd name="connsiteY0" fmla="*/ 0 h 446685"/>
                        <a:gd name="connsiteX1" fmla="*/ 140872 w 654952"/>
                        <a:gd name="connsiteY1" fmla="*/ 69009 h 446685"/>
                        <a:gd name="connsiteX2" fmla="*/ 137553 w 654952"/>
                        <a:gd name="connsiteY2" fmla="*/ 85448 h 446685"/>
                        <a:gd name="connsiteX3" fmla="*/ 139792 w 654952"/>
                        <a:gd name="connsiteY3" fmla="*/ 85698 h 446685"/>
                        <a:gd name="connsiteX4" fmla="*/ 291370 w 654952"/>
                        <a:gd name="connsiteY4" fmla="*/ 302417 h 446685"/>
                        <a:gd name="connsiteX5" fmla="*/ 525619 w 654952"/>
                        <a:gd name="connsiteY5" fmla="*/ 179654 h 446685"/>
                        <a:gd name="connsiteX6" fmla="*/ 654952 w 654952"/>
                        <a:gd name="connsiteY6" fmla="*/ 229297 h 446685"/>
                        <a:gd name="connsiteX7" fmla="*/ 258591 w 654952"/>
                        <a:gd name="connsiteY7" fmla="*/ 437018 h 446685"/>
                        <a:gd name="connsiteX8" fmla="*/ 2114 w 654952"/>
                        <a:gd name="connsiteY8" fmla="*/ 70318 h 446685"/>
                        <a:gd name="connsiteX9" fmla="*/ 3142 w 654952"/>
                        <a:gd name="connsiteY9" fmla="*/ 70433 h 446685"/>
                        <a:gd name="connsiteX10" fmla="*/ 2854 w 654952"/>
                        <a:gd name="connsiteY10" fmla="*/ 69009 h 446685"/>
                        <a:gd name="connsiteX11" fmla="*/ 71863 w 654952"/>
                        <a:gd name="connsiteY11" fmla="*/ 0 h 4466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54952" h="446685">
                          <a:moveTo>
                            <a:pt x="71863" y="0"/>
                          </a:moveTo>
                          <a:cubicBezTo>
                            <a:pt x="109976" y="0"/>
                            <a:pt x="140872" y="30896"/>
                            <a:pt x="140872" y="69009"/>
                          </a:cubicBezTo>
                          <a:lnTo>
                            <a:pt x="137553" y="85448"/>
                          </a:lnTo>
                          <a:lnTo>
                            <a:pt x="139792" y="85698"/>
                          </a:lnTo>
                          <a:cubicBezTo>
                            <a:pt x="128611" y="185781"/>
                            <a:pt x="193523" y="278590"/>
                            <a:pt x="291370" y="302417"/>
                          </a:cubicBezTo>
                          <a:cubicBezTo>
                            <a:pt x="389217" y="326245"/>
                            <a:pt x="489532" y="273673"/>
                            <a:pt x="525619" y="179654"/>
                          </a:cubicBezTo>
                          <a:lnTo>
                            <a:pt x="654952" y="229297"/>
                          </a:lnTo>
                          <a:cubicBezTo>
                            <a:pt x="593891" y="388381"/>
                            <a:pt x="424152" y="477335"/>
                            <a:pt x="258591" y="437018"/>
                          </a:cubicBezTo>
                          <a:cubicBezTo>
                            <a:pt x="93030" y="396700"/>
                            <a:pt x="-16805" y="239664"/>
                            <a:pt x="2114" y="70318"/>
                          </a:cubicBezTo>
                          <a:lnTo>
                            <a:pt x="3142" y="70433"/>
                          </a:lnTo>
                          <a:lnTo>
                            <a:pt x="2854" y="69009"/>
                          </a:lnTo>
                          <a:cubicBezTo>
                            <a:pt x="2854" y="30896"/>
                            <a:pt x="33750" y="0"/>
                            <a:pt x="71863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41" name="グループ化 140">
                      <a:extLst>
                        <a:ext uri="{FF2B5EF4-FFF2-40B4-BE49-F238E27FC236}">
                          <a16:creationId xmlns:a16="http://schemas.microsoft.com/office/drawing/2014/main" id="{0CB97FDF-7FA0-4622-9A5C-881D0B40014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666" y="4722939"/>
                      <a:ext cx="1390910" cy="1833976"/>
                      <a:chOff x="5241666" y="4722939"/>
                      <a:chExt cx="1390910" cy="1833976"/>
                    </a:xfrm>
                  </p:grpSpPr>
                  <p:sp>
                    <p:nvSpPr>
                      <p:cNvPr id="142" name="楕円 141">
                        <a:extLst>
                          <a:ext uri="{FF2B5EF4-FFF2-40B4-BE49-F238E27FC236}">
                            <a16:creationId xmlns:a16="http://schemas.microsoft.com/office/drawing/2014/main" id="{80B5D62D-182F-4083-8EC3-0E62CC98048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45354" y="5970601"/>
                        <a:ext cx="156883" cy="498774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3" name="楕円 142">
                        <a:extLst>
                          <a:ext uri="{FF2B5EF4-FFF2-40B4-BE49-F238E27FC236}">
                            <a16:creationId xmlns:a16="http://schemas.microsoft.com/office/drawing/2014/main" id="{3ACE24E3-387C-444F-A6F9-6C69BE7827F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665519" y="5970601"/>
                        <a:ext cx="156883" cy="498774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4" name="フリーフォーム: 図形 143">
                        <a:extLst>
                          <a:ext uri="{FF2B5EF4-FFF2-40B4-BE49-F238E27FC236}">
                            <a16:creationId xmlns:a16="http://schemas.microsoft.com/office/drawing/2014/main" id="{0169EC6F-DD76-4934-8CAC-3E52EB51FDE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40643" y="5173441"/>
                        <a:ext cx="987324" cy="1383474"/>
                      </a:xfrm>
                      <a:custGeom>
                        <a:avLst/>
                        <a:gdLst>
                          <a:gd name="connsiteX0" fmla="*/ 70035 w 957251"/>
                          <a:gd name="connsiteY0" fmla="*/ 66 h 1341335"/>
                          <a:gd name="connsiteX1" fmla="*/ 165373 w 957251"/>
                          <a:gd name="connsiteY1" fmla="*/ 187734 h 1341335"/>
                          <a:gd name="connsiteX2" fmla="*/ 165645 w 957251"/>
                          <a:gd name="connsiteY2" fmla="*/ 188943 h 1341335"/>
                          <a:gd name="connsiteX3" fmla="*/ 214417 w 957251"/>
                          <a:gd name="connsiteY3" fmla="*/ 144869 h 1341335"/>
                          <a:gd name="connsiteX4" fmla="*/ 478626 w 957251"/>
                          <a:gd name="connsiteY4" fmla="*/ 56478 h 1341335"/>
                          <a:gd name="connsiteX5" fmla="*/ 742835 w 957251"/>
                          <a:gd name="connsiteY5" fmla="*/ 144869 h 1341335"/>
                          <a:gd name="connsiteX6" fmla="*/ 795010 w 957251"/>
                          <a:gd name="connsiteY6" fmla="*/ 192017 h 1341335"/>
                          <a:gd name="connsiteX7" fmla="*/ 815166 w 957251"/>
                          <a:gd name="connsiteY7" fmla="*/ 123119 h 1341335"/>
                          <a:gd name="connsiteX8" fmla="*/ 887218 w 957251"/>
                          <a:gd name="connsiteY8" fmla="*/ 15051 h 1341335"/>
                          <a:gd name="connsiteX9" fmla="*/ 944550 w 957251"/>
                          <a:gd name="connsiteY9" fmla="*/ 687427 h 1341335"/>
                          <a:gd name="connsiteX10" fmla="*/ 777620 w 957251"/>
                          <a:gd name="connsiteY10" fmla="*/ 1341269 h 1341335"/>
                          <a:gd name="connsiteX11" fmla="*/ 708800 w 957251"/>
                          <a:gd name="connsiteY11" fmla="*/ 1041227 h 1341335"/>
                          <a:gd name="connsiteX12" fmla="*/ 708640 w 957251"/>
                          <a:gd name="connsiteY12" fmla="*/ 1023532 h 1341335"/>
                          <a:gd name="connsiteX13" fmla="*/ 662565 w 957251"/>
                          <a:gd name="connsiteY13" fmla="*/ 1050922 h 1341335"/>
                          <a:gd name="connsiteX14" fmla="*/ 478626 w 957251"/>
                          <a:gd name="connsiteY14" fmla="*/ 1091594 h 1341335"/>
                          <a:gd name="connsiteX15" fmla="*/ 294687 w 957251"/>
                          <a:gd name="connsiteY15" fmla="*/ 1050922 h 1341335"/>
                          <a:gd name="connsiteX16" fmla="*/ 248477 w 957251"/>
                          <a:gd name="connsiteY16" fmla="*/ 1023451 h 1341335"/>
                          <a:gd name="connsiteX17" fmla="*/ 248452 w 957251"/>
                          <a:gd name="connsiteY17" fmla="*/ 1026242 h 1341335"/>
                          <a:gd name="connsiteX18" fmla="*/ 179632 w 957251"/>
                          <a:gd name="connsiteY18" fmla="*/ 1326284 h 1341335"/>
                          <a:gd name="connsiteX19" fmla="*/ 12702 w 957251"/>
                          <a:gd name="connsiteY19" fmla="*/ 672442 h 1341335"/>
                          <a:gd name="connsiteX20" fmla="*/ 6710 w 957251"/>
                          <a:gd name="connsiteY20" fmla="*/ 580956 h 1341335"/>
                          <a:gd name="connsiteX21" fmla="*/ 6073 w 957251"/>
                          <a:gd name="connsiteY21" fmla="*/ 574036 h 1341335"/>
                          <a:gd name="connsiteX22" fmla="*/ 6180 w 957251"/>
                          <a:gd name="connsiteY22" fmla="*/ 572870 h 1341335"/>
                          <a:gd name="connsiteX23" fmla="*/ 3936 w 957251"/>
                          <a:gd name="connsiteY23" fmla="*/ 538614 h 1341335"/>
                          <a:gd name="connsiteX24" fmla="*/ 70035 w 957251"/>
                          <a:gd name="connsiteY24" fmla="*/ 66 h 13413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957251" h="1341335">
                            <a:moveTo>
                              <a:pt x="70035" y="66"/>
                            </a:moveTo>
                            <a:cubicBezTo>
                              <a:pt x="100999" y="-2493"/>
                              <a:pt x="135165" y="69412"/>
                              <a:pt x="165373" y="187734"/>
                            </a:cubicBezTo>
                            <a:lnTo>
                              <a:pt x="165645" y="188943"/>
                            </a:lnTo>
                            <a:lnTo>
                              <a:pt x="214417" y="144869"/>
                            </a:lnTo>
                            <a:cubicBezTo>
                              <a:pt x="289837" y="89064"/>
                              <a:pt x="380757" y="56478"/>
                              <a:pt x="478626" y="56478"/>
                            </a:cubicBezTo>
                            <a:cubicBezTo>
                              <a:pt x="576495" y="56478"/>
                              <a:pt x="667415" y="89064"/>
                              <a:pt x="742835" y="144869"/>
                            </a:cubicBezTo>
                            <a:lnTo>
                              <a:pt x="795010" y="192017"/>
                            </a:lnTo>
                            <a:lnTo>
                              <a:pt x="815166" y="123119"/>
                            </a:lnTo>
                            <a:cubicBezTo>
                              <a:pt x="838971" y="53099"/>
                              <a:pt x="863995" y="13132"/>
                              <a:pt x="887218" y="15051"/>
                            </a:cubicBezTo>
                            <a:cubicBezTo>
                              <a:pt x="949146" y="20169"/>
                              <a:pt x="974814" y="321202"/>
                              <a:pt x="944550" y="687427"/>
                            </a:cubicBezTo>
                            <a:cubicBezTo>
                              <a:pt x="914285" y="1053651"/>
                              <a:pt x="839548" y="1346386"/>
                              <a:pt x="777620" y="1341269"/>
                            </a:cubicBezTo>
                            <a:cubicBezTo>
                              <a:pt x="738916" y="1338070"/>
                              <a:pt x="714374" y="1219280"/>
                              <a:pt x="708800" y="1041227"/>
                            </a:cubicBezTo>
                            <a:lnTo>
                              <a:pt x="708640" y="1023532"/>
                            </a:lnTo>
                            <a:lnTo>
                              <a:pt x="662565" y="1050922"/>
                            </a:lnTo>
                            <a:cubicBezTo>
                              <a:pt x="606030" y="1077112"/>
                              <a:pt x="543872" y="1091594"/>
                              <a:pt x="478626" y="1091594"/>
                            </a:cubicBezTo>
                            <a:cubicBezTo>
                              <a:pt x="413380" y="1091594"/>
                              <a:pt x="351223" y="1077112"/>
                              <a:pt x="294687" y="1050922"/>
                            </a:cubicBezTo>
                            <a:lnTo>
                              <a:pt x="248477" y="1023451"/>
                            </a:lnTo>
                            <a:lnTo>
                              <a:pt x="248452" y="1026242"/>
                            </a:lnTo>
                            <a:cubicBezTo>
                              <a:pt x="242878" y="1204295"/>
                              <a:pt x="218337" y="1323085"/>
                              <a:pt x="179632" y="1326284"/>
                            </a:cubicBezTo>
                            <a:cubicBezTo>
                              <a:pt x="117704" y="1331401"/>
                              <a:pt x="42967" y="1038666"/>
                              <a:pt x="12702" y="672442"/>
                            </a:cubicBezTo>
                            <a:lnTo>
                              <a:pt x="6710" y="580956"/>
                            </a:lnTo>
                            <a:lnTo>
                              <a:pt x="6073" y="574036"/>
                            </a:lnTo>
                            <a:lnTo>
                              <a:pt x="6180" y="572870"/>
                            </a:lnTo>
                            <a:lnTo>
                              <a:pt x="3936" y="538614"/>
                            </a:lnTo>
                            <a:cubicBezTo>
                              <a:pt x="-10579" y="235582"/>
                              <a:pt x="15848" y="4544"/>
                              <a:pt x="70035" y="66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5" name="楕円 144">
                        <a:extLst>
                          <a:ext uri="{FF2B5EF4-FFF2-40B4-BE49-F238E27FC236}">
                            <a16:creationId xmlns:a16="http://schemas.microsoft.com/office/drawing/2014/main" id="{57701724-0BEC-4A14-82A4-0924324E15A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250539" y="4722939"/>
                        <a:ext cx="1367530" cy="1247662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6" name="楕円 145">
                        <a:extLst>
                          <a:ext uri="{FF2B5EF4-FFF2-40B4-BE49-F238E27FC236}">
                            <a16:creationId xmlns:a16="http://schemas.microsoft.com/office/drawing/2014/main" id="{8B28B28B-4B80-4EC8-A8D1-59C67152A67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638246" y="5622148"/>
                        <a:ext cx="582801" cy="409908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47" name="フリーフォーム: 図形 146">
                        <a:extLst>
                          <a:ext uri="{FF2B5EF4-FFF2-40B4-BE49-F238E27FC236}">
                            <a16:creationId xmlns:a16="http://schemas.microsoft.com/office/drawing/2014/main" id="{0AC9CEA6-9496-4066-B438-7919A3A8F60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786763" y="5873357"/>
                        <a:ext cx="285768" cy="90846"/>
                      </a:xfrm>
                      <a:custGeom>
                        <a:avLst/>
                        <a:gdLst>
                          <a:gd name="connsiteX0" fmla="*/ 142884 w 285768"/>
                          <a:gd name="connsiteY0" fmla="*/ 0 h 90846"/>
                          <a:gd name="connsiteX1" fmla="*/ 280719 w 285768"/>
                          <a:gd name="connsiteY1" fmla="*/ 40156 h 90846"/>
                          <a:gd name="connsiteX2" fmla="*/ 285768 w 285768"/>
                          <a:gd name="connsiteY2" fmla="*/ 45423 h 90846"/>
                          <a:gd name="connsiteX3" fmla="*/ 280719 w 285768"/>
                          <a:gd name="connsiteY3" fmla="*/ 50690 h 90846"/>
                          <a:gd name="connsiteX4" fmla="*/ 142884 w 285768"/>
                          <a:gd name="connsiteY4" fmla="*/ 90846 h 90846"/>
                          <a:gd name="connsiteX5" fmla="*/ 5049 w 285768"/>
                          <a:gd name="connsiteY5" fmla="*/ 50690 h 90846"/>
                          <a:gd name="connsiteX6" fmla="*/ 0 w 285768"/>
                          <a:gd name="connsiteY6" fmla="*/ 45423 h 90846"/>
                          <a:gd name="connsiteX7" fmla="*/ 5049 w 285768"/>
                          <a:gd name="connsiteY7" fmla="*/ 40156 h 90846"/>
                          <a:gd name="connsiteX8" fmla="*/ 142884 w 285768"/>
                          <a:gd name="connsiteY8" fmla="*/ 0 h 908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85768" h="90846">
                            <a:moveTo>
                              <a:pt x="142884" y="0"/>
                            </a:moveTo>
                            <a:cubicBezTo>
                              <a:pt x="196712" y="0"/>
                              <a:pt x="245444" y="15346"/>
                              <a:pt x="280719" y="40156"/>
                            </a:cubicBezTo>
                            <a:lnTo>
                              <a:pt x="285768" y="45423"/>
                            </a:lnTo>
                            <a:lnTo>
                              <a:pt x="280719" y="50690"/>
                            </a:lnTo>
                            <a:cubicBezTo>
                              <a:pt x="245444" y="75501"/>
                              <a:pt x="196712" y="90846"/>
                              <a:pt x="142884" y="90846"/>
                            </a:cubicBezTo>
                            <a:cubicBezTo>
                              <a:pt x="89056" y="90846"/>
                              <a:pt x="40324" y="75501"/>
                              <a:pt x="5049" y="50690"/>
                            </a:cubicBezTo>
                            <a:lnTo>
                              <a:pt x="0" y="45423"/>
                            </a:lnTo>
                            <a:lnTo>
                              <a:pt x="5049" y="40156"/>
                            </a:lnTo>
                            <a:cubicBezTo>
                              <a:pt x="40324" y="15346"/>
                              <a:pt x="89056" y="0"/>
                              <a:pt x="14288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6CC"/>
                      </a:solidFill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48" name="フリーフォーム: 図形 147">
                        <a:extLst>
                          <a:ext uri="{FF2B5EF4-FFF2-40B4-BE49-F238E27FC236}">
                            <a16:creationId xmlns:a16="http://schemas.microsoft.com/office/drawing/2014/main" id="{6CC8EF5D-4799-4709-955F-9C67AD8B23A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734718" y="5690002"/>
                        <a:ext cx="389858" cy="228779"/>
                      </a:xfrm>
                      <a:custGeom>
                        <a:avLst/>
                        <a:gdLst>
                          <a:gd name="connsiteX0" fmla="*/ 194929 w 389858"/>
                          <a:gd name="connsiteY0" fmla="*/ 0 h 228779"/>
                          <a:gd name="connsiteX1" fmla="*/ 389858 w 389858"/>
                          <a:gd name="connsiteY1" fmla="*/ 137101 h 228779"/>
                          <a:gd name="connsiteX2" fmla="*/ 374539 w 389858"/>
                          <a:gd name="connsiteY2" fmla="*/ 190467 h 228779"/>
                          <a:gd name="connsiteX3" fmla="*/ 337813 w 389858"/>
                          <a:gd name="connsiteY3" fmla="*/ 228779 h 228779"/>
                          <a:gd name="connsiteX4" fmla="*/ 332764 w 389858"/>
                          <a:gd name="connsiteY4" fmla="*/ 223512 h 228779"/>
                          <a:gd name="connsiteX5" fmla="*/ 194929 w 389858"/>
                          <a:gd name="connsiteY5" fmla="*/ 183356 h 228779"/>
                          <a:gd name="connsiteX6" fmla="*/ 57094 w 389858"/>
                          <a:gd name="connsiteY6" fmla="*/ 223512 h 228779"/>
                          <a:gd name="connsiteX7" fmla="*/ 52045 w 389858"/>
                          <a:gd name="connsiteY7" fmla="*/ 228779 h 228779"/>
                          <a:gd name="connsiteX8" fmla="*/ 15319 w 389858"/>
                          <a:gd name="connsiteY8" fmla="*/ 190467 h 228779"/>
                          <a:gd name="connsiteX9" fmla="*/ 0 w 389858"/>
                          <a:gd name="connsiteY9" fmla="*/ 137101 h 228779"/>
                          <a:gd name="connsiteX10" fmla="*/ 194929 w 389858"/>
                          <a:gd name="connsiteY10" fmla="*/ 0 h 2287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9858" h="228779">
                            <a:moveTo>
                              <a:pt x="194929" y="0"/>
                            </a:moveTo>
                            <a:cubicBezTo>
                              <a:pt x="302585" y="0"/>
                              <a:pt x="389858" y="61382"/>
                              <a:pt x="389858" y="137101"/>
                            </a:cubicBezTo>
                            <a:cubicBezTo>
                              <a:pt x="389858" y="156031"/>
                              <a:pt x="384404" y="174064"/>
                              <a:pt x="374539" y="190467"/>
                            </a:cubicBezTo>
                            <a:lnTo>
                              <a:pt x="337813" y="228779"/>
                            </a:lnTo>
                            <a:lnTo>
                              <a:pt x="332764" y="223512"/>
                            </a:lnTo>
                            <a:cubicBezTo>
                              <a:pt x="297489" y="198702"/>
                              <a:pt x="248757" y="183356"/>
                              <a:pt x="194929" y="183356"/>
                            </a:cubicBezTo>
                            <a:cubicBezTo>
                              <a:pt x="141101" y="183356"/>
                              <a:pt x="92369" y="198702"/>
                              <a:pt x="57094" y="223512"/>
                            </a:cubicBezTo>
                            <a:lnTo>
                              <a:pt x="52045" y="228779"/>
                            </a:lnTo>
                            <a:lnTo>
                              <a:pt x="15319" y="190467"/>
                            </a:lnTo>
                            <a:cubicBezTo>
                              <a:pt x="5455" y="174064"/>
                              <a:pt x="0" y="156031"/>
                              <a:pt x="0" y="137101"/>
                            </a:cubicBezTo>
                            <a:cubicBezTo>
                              <a:pt x="0" y="61382"/>
                              <a:pt x="87273" y="0"/>
                              <a:pt x="19492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grpSp>
                    <p:nvGrpSpPr>
                      <p:cNvPr id="149" name="グループ化 148">
                        <a:extLst>
                          <a:ext uri="{FF2B5EF4-FFF2-40B4-BE49-F238E27FC236}">
                            <a16:creationId xmlns:a16="http://schemas.microsoft.com/office/drawing/2014/main" id="{037D9E20-655B-47B0-B397-587B6C9FE1C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666" y="5521986"/>
                        <a:ext cx="1390910" cy="339531"/>
                        <a:chOff x="5328317" y="5674840"/>
                        <a:chExt cx="1217607" cy="339531"/>
                      </a:xfrm>
                    </p:grpSpPr>
                    <p:sp>
                      <p:nvSpPr>
                        <p:cNvPr id="150" name="フリーフォーム: 図形 149">
                          <a:extLst>
                            <a:ext uri="{FF2B5EF4-FFF2-40B4-BE49-F238E27FC236}">
                              <a16:creationId xmlns:a16="http://schemas.microsoft.com/office/drawing/2014/main" id="{00AE5730-C81A-4203-BFF8-15C2EBB2D89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548133" y="5691349"/>
                          <a:ext cx="750274" cy="323022"/>
                        </a:xfrm>
                        <a:custGeom>
                          <a:avLst/>
                          <a:gdLst>
                            <a:gd name="connsiteX0" fmla="*/ 211332 w 732226"/>
                            <a:gd name="connsiteY0" fmla="*/ 0 h 235586"/>
                            <a:gd name="connsiteX1" fmla="*/ 360766 w 732226"/>
                            <a:gd name="connsiteY1" fmla="*/ 34501 h 235586"/>
                            <a:gd name="connsiteX2" fmla="*/ 366113 w 732226"/>
                            <a:gd name="connsiteY2" fmla="*/ 38921 h 235586"/>
                            <a:gd name="connsiteX3" fmla="*/ 371460 w 732226"/>
                            <a:gd name="connsiteY3" fmla="*/ 34501 h 235586"/>
                            <a:gd name="connsiteX4" fmla="*/ 520894 w 732226"/>
                            <a:gd name="connsiteY4" fmla="*/ 0 h 235586"/>
                            <a:gd name="connsiteX5" fmla="*/ 732226 w 732226"/>
                            <a:gd name="connsiteY5" fmla="*/ 117793 h 235586"/>
                            <a:gd name="connsiteX6" fmla="*/ 520894 w 732226"/>
                            <a:gd name="connsiteY6" fmla="*/ 235586 h 235586"/>
                            <a:gd name="connsiteX7" fmla="*/ 371460 w 732226"/>
                            <a:gd name="connsiteY7" fmla="*/ 201085 h 235586"/>
                            <a:gd name="connsiteX8" fmla="*/ 366113 w 732226"/>
                            <a:gd name="connsiteY8" fmla="*/ 196665 h 235586"/>
                            <a:gd name="connsiteX9" fmla="*/ 360766 w 732226"/>
                            <a:gd name="connsiteY9" fmla="*/ 201085 h 235586"/>
                            <a:gd name="connsiteX10" fmla="*/ 211332 w 732226"/>
                            <a:gd name="connsiteY10" fmla="*/ 235586 h 235586"/>
                            <a:gd name="connsiteX11" fmla="*/ 0 w 732226"/>
                            <a:gd name="connsiteY11" fmla="*/ 117793 h 235586"/>
                            <a:gd name="connsiteX12" fmla="*/ 211332 w 732226"/>
                            <a:gd name="connsiteY12" fmla="*/ 0 h 23558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732226" h="235586">
                              <a:moveTo>
                                <a:pt x="211332" y="0"/>
                              </a:moveTo>
                              <a:cubicBezTo>
                                <a:pt x="269689" y="0"/>
                                <a:pt x="322523" y="13185"/>
                                <a:pt x="360766" y="34501"/>
                              </a:cubicBezTo>
                              <a:lnTo>
                                <a:pt x="366113" y="38921"/>
                              </a:lnTo>
                              <a:lnTo>
                                <a:pt x="371460" y="34501"/>
                              </a:lnTo>
                              <a:cubicBezTo>
                                <a:pt x="409704" y="13185"/>
                                <a:pt x="462537" y="0"/>
                                <a:pt x="520894" y="0"/>
                              </a:cubicBezTo>
                              <a:cubicBezTo>
                                <a:pt x="637609" y="0"/>
                                <a:pt x="732226" y="52738"/>
                                <a:pt x="732226" y="117793"/>
                              </a:cubicBezTo>
                              <a:cubicBezTo>
                                <a:pt x="732226" y="182848"/>
                                <a:pt x="637609" y="235586"/>
                                <a:pt x="520894" y="235586"/>
                              </a:cubicBezTo>
                              <a:cubicBezTo>
                                <a:pt x="462537" y="235586"/>
                                <a:pt x="409704" y="222402"/>
                                <a:pt x="371460" y="201085"/>
                              </a:cubicBezTo>
                              <a:lnTo>
                                <a:pt x="366113" y="196665"/>
                              </a:lnTo>
                              <a:lnTo>
                                <a:pt x="360766" y="201085"/>
                              </a:lnTo>
                              <a:cubicBezTo>
                                <a:pt x="322523" y="222402"/>
                                <a:pt x="269689" y="235586"/>
                                <a:pt x="211332" y="235586"/>
                              </a:cubicBezTo>
                              <a:cubicBezTo>
                                <a:pt x="94617" y="235586"/>
                                <a:pt x="0" y="182848"/>
                                <a:pt x="0" y="117793"/>
                              </a:cubicBezTo>
                              <a:cubicBezTo>
                                <a:pt x="0" y="52738"/>
                                <a:pt x="94617" y="0"/>
                                <a:pt x="211332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>
                            <a:lumMod val="95000"/>
                          </a:schemeClr>
                        </a:solidFill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1" name="楕円 150">
                          <a:extLst>
                            <a:ext uri="{FF2B5EF4-FFF2-40B4-BE49-F238E27FC236}">
                              <a16:creationId xmlns:a16="http://schemas.microsoft.com/office/drawing/2014/main" id="{6C889614-51F9-472F-A855-68473D9708F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827377" y="5674840"/>
                          <a:ext cx="213854" cy="169296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2857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2" name="楕円 151">
                          <a:extLst>
                            <a:ext uri="{FF2B5EF4-FFF2-40B4-BE49-F238E27FC236}">
                              <a16:creationId xmlns:a16="http://schemas.microsoft.com/office/drawing/2014/main" id="{5BA5A77E-6EB8-4B24-838B-00715C69A34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896007" y="5706574"/>
                          <a:ext cx="76594" cy="47156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28575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3" name="月 152">
                          <a:extLst>
                            <a:ext uri="{FF2B5EF4-FFF2-40B4-BE49-F238E27FC236}">
                              <a16:creationId xmlns:a16="http://schemas.microsoft.com/office/drawing/2014/main" id="{4D1DCC89-BDC9-4CC4-A9C1-6BF744A0B8E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6300000">
                          <a:off x="5520869" y="5614547"/>
                          <a:ext cx="31962" cy="322317"/>
                        </a:xfrm>
                        <a:prstGeom prst="moon">
                          <a:avLst>
                            <a:gd name="adj" fmla="val 87500"/>
                          </a:avLst>
                        </a:prstGeom>
                        <a:solidFill>
                          <a:schemeClr val="tx1"/>
                        </a:solidFill>
                        <a:ln w="28575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4" name="月 153">
                          <a:extLst>
                            <a:ext uri="{FF2B5EF4-FFF2-40B4-BE49-F238E27FC236}">
                              <a16:creationId xmlns:a16="http://schemas.microsoft.com/office/drawing/2014/main" id="{6092C8AB-2840-41D8-AEBF-7EDE6406B30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5400000">
                          <a:off x="5473495" y="5678239"/>
                          <a:ext cx="31962" cy="322317"/>
                        </a:xfrm>
                        <a:prstGeom prst="moon">
                          <a:avLst>
                            <a:gd name="adj" fmla="val 87500"/>
                          </a:avLst>
                        </a:prstGeom>
                        <a:solidFill>
                          <a:schemeClr val="tx1"/>
                        </a:solidFill>
                        <a:ln w="28575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5" name="月 154">
                          <a:extLst>
                            <a:ext uri="{FF2B5EF4-FFF2-40B4-BE49-F238E27FC236}">
                              <a16:creationId xmlns:a16="http://schemas.microsoft.com/office/drawing/2014/main" id="{903ECB89-2799-45B7-AD64-5D8BA4329DE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4863801">
                          <a:off x="5510148" y="5749692"/>
                          <a:ext cx="31962" cy="322317"/>
                        </a:xfrm>
                        <a:prstGeom prst="moon">
                          <a:avLst>
                            <a:gd name="adj" fmla="val 87500"/>
                          </a:avLst>
                        </a:prstGeom>
                        <a:solidFill>
                          <a:schemeClr val="tx1"/>
                        </a:solidFill>
                        <a:ln w="28575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6" name="月 155">
                          <a:extLst>
                            <a:ext uri="{FF2B5EF4-FFF2-40B4-BE49-F238E27FC236}">
                              <a16:creationId xmlns:a16="http://schemas.microsoft.com/office/drawing/2014/main" id="{C5C2AB7F-1D4D-48F6-8133-FF4A9F079BF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5300000" flipH="1">
                          <a:off x="6321411" y="5614547"/>
                          <a:ext cx="31962" cy="322317"/>
                        </a:xfrm>
                        <a:prstGeom prst="moon">
                          <a:avLst>
                            <a:gd name="adj" fmla="val 87500"/>
                          </a:avLst>
                        </a:prstGeom>
                        <a:solidFill>
                          <a:schemeClr val="tx1"/>
                        </a:solidFill>
                        <a:ln w="28575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7" name="月 156">
                          <a:extLst>
                            <a:ext uri="{FF2B5EF4-FFF2-40B4-BE49-F238E27FC236}">
                              <a16:creationId xmlns:a16="http://schemas.microsoft.com/office/drawing/2014/main" id="{8C5F5417-1E43-4876-8F68-028DFBF1B69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6200000" flipH="1">
                          <a:off x="6368785" y="5678239"/>
                          <a:ext cx="31962" cy="322317"/>
                        </a:xfrm>
                        <a:prstGeom prst="moon">
                          <a:avLst>
                            <a:gd name="adj" fmla="val 87500"/>
                          </a:avLst>
                        </a:prstGeom>
                        <a:solidFill>
                          <a:schemeClr val="tx1"/>
                        </a:solidFill>
                        <a:ln w="28575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8" name="月 157">
                          <a:extLst>
                            <a:ext uri="{FF2B5EF4-FFF2-40B4-BE49-F238E27FC236}">
                              <a16:creationId xmlns:a16="http://schemas.microsoft.com/office/drawing/2014/main" id="{ED2E32FC-2626-4857-B844-5D9B846E05C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6736199" flipH="1">
                          <a:off x="6332131" y="5749692"/>
                          <a:ext cx="31962" cy="322317"/>
                        </a:xfrm>
                        <a:prstGeom prst="moon">
                          <a:avLst>
                            <a:gd name="adj" fmla="val 87500"/>
                          </a:avLst>
                        </a:prstGeom>
                        <a:solidFill>
                          <a:schemeClr val="tx1"/>
                        </a:solidFill>
                        <a:ln w="28575">
                          <a:noFill/>
                          <a:round/>
                          <a:headEnd/>
                          <a:tailEnd/>
                        </a:ln>
                        <a:effectLst/>
                        <a:extLst/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</p:grp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564F9AAA-5DDD-4D52-A8A8-C3313B9E51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18224" y="4454783"/>
                    <a:ext cx="630107" cy="791815"/>
                  </a:xfrm>
                  <a:custGeom>
                    <a:avLst/>
                    <a:gdLst>
                      <a:gd name="connsiteX0" fmla="*/ 0 w 630107"/>
                      <a:gd name="connsiteY0" fmla="*/ 0 h 791815"/>
                      <a:gd name="connsiteX1" fmla="*/ 84145 w 630107"/>
                      <a:gd name="connsiteY1" fmla="*/ 7739 h 791815"/>
                      <a:gd name="connsiteX2" fmla="*/ 630107 w 630107"/>
                      <a:gd name="connsiteY2" fmla="*/ 618896 h 791815"/>
                      <a:gd name="connsiteX3" fmla="*/ 616215 w 630107"/>
                      <a:gd name="connsiteY3" fmla="*/ 744620 h 791815"/>
                      <a:gd name="connsiteX4" fmla="*/ 600158 w 630107"/>
                      <a:gd name="connsiteY4" fmla="*/ 791815 h 791815"/>
                      <a:gd name="connsiteX5" fmla="*/ 599556 w 630107"/>
                      <a:gd name="connsiteY5" fmla="*/ 791777 h 791815"/>
                      <a:gd name="connsiteX6" fmla="*/ 11149 w 630107"/>
                      <a:gd name="connsiteY6" fmla="*/ 136275 h 791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30107" h="791815">
                        <a:moveTo>
                          <a:pt x="0" y="0"/>
                        </a:moveTo>
                        <a:lnTo>
                          <a:pt x="84145" y="7739"/>
                        </a:lnTo>
                        <a:cubicBezTo>
                          <a:pt x="395725" y="65909"/>
                          <a:pt x="630107" y="317431"/>
                          <a:pt x="630107" y="618896"/>
                        </a:cubicBezTo>
                        <a:cubicBezTo>
                          <a:pt x="630107" y="661963"/>
                          <a:pt x="625324" y="704010"/>
                          <a:pt x="616215" y="744620"/>
                        </a:cubicBezTo>
                        <a:lnTo>
                          <a:pt x="600158" y="791815"/>
                        </a:lnTo>
                        <a:lnTo>
                          <a:pt x="599556" y="791777"/>
                        </a:lnTo>
                        <a:cubicBezTo>
                          <a:pt x="306491" y="755105"/>
                          <a:pt x="69213" y="485909"/>
                          <a:pt x="11149" y="136275"/>
                        </a:cubicBezTo>
                        <a:close/>
                      </a:path>
                    </a:pathLst>
                  </a:custGeom>
                  <a:solidFill>
                    <a:srgbClr val="FF9933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5E89B99F-A1E7-4B7F-8BF6-A2BA5EDBA4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80801" y="4450350"/>
                    <a:ext cx="625859" cy="795214"/>
                  </a:xfrm>
                  <a:custGeom>
                    <a:avLst/>
                    <a:gdLst>
                      <a:gd name="connsiteX0" fmla="*/ 625859 w 625859"/>
                      <a:gd name="connsiteY0" fmla="*/ 0 h 795214"/>
                      <a:gd name="connsiteX1" fmla="*/ 614347 w 625859"/>
                      <a:gd name="connsiteY1" fmla="*/ 140708 h 795214"/>
                      <a:gd name="connsiteX2" fmla="*/ 92524 w 625859"/>
                      <a:gd name="connsiteY2" fmla="*/ 783689 h 795214"/>
                      <a:gd name="connsiteX3" fmla="*/ 31239 w 625859"/>
                      <a:gd name="connsiteY3" fmla="*/ 795214 h 795214"/>
                      <a:gd name="connsiteX4" fmla="*/ 13892 w 625859"/>
                      <a:gd name="connsiteY4" fmla="*/ 744229 h 795214"/>
                      <a:gd name="connsiteX5" fmla="*/ 0 w 625859"/>
                      <a:gd name="connsiteY5" fmla="*/ 618505 h 795214"/>
                      <a:gd name="connsiteX6" fmla="*/ 545963 w 625859"/>
                      <a:gd name="connsiteY6" fmla="*/ 7348 h 79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5859" h="795214">
                        <a:moveTo>
                          <a:pt x="625859" y="0"/>
                        </a:moveTo>
                        <a:lnTo>
                          <a:pt x="614347" y="140708"/>
                        </a:lnTo>
                        <a:cubicBezTo>
                          <a:pt x="560749" y="463447"/>
                          <a:pt x="354449" y="717647"/>
                          <a:pt x="92524" y="783689"/>
                        </a:cubicBezTo>
                        <a:lnTo>
                          <a:pt x="31239" y="795214"/>
                        </a:lnTo>
                        <a:lnTo>
                          <a:pt x="13892" y="744229"/>
                        </a:lnTo>
                        <a:cubicBezTo>
                          <a:pt x="4783" y="703619"/>
                          <a:pt x="0" y="661572"/>
                          <a:pt x="0" y="618505"/>
                        </a:cubicBezTo>
                        <a:cubicBezTo>
                          <a:pt x="0" y="317040"/>
                          <a:pt x="234382" y="65518"/>
                          <a:pt x="545963" y="734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591052DB-538B-4D75-96CA-C479F552DA9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53303" y="4889805"/>
                    <a:ext cx="522166" cy="283156"/>
                  </a:xfrm>
                  <a:custGeom>
                    <a:avLst/>
                    <a:gdLst>
                      <a:gd name="connsiteX0" fmla="*/ 295685 w 591370"/>
                      <a:gd name="connsiteY0" fmla="*/ 0 h 258900"/>
                      <a:gd name="connsiteX1" fmla="*/ 587558 w 591370"/>
                      <a:gd name="connsiteY1" fmla="*/ 121724 h 258900"/>
                      <a:gd name="connsiteX2" fmla="*/ 591370 w 591370"/>
                      <a:gd name="connsiteY2" fmla="*/ 129450 h 258900"/>
                      <a:gd name="connsiteX3" fmla="*/ 587558 w 591370"/>
                      <a:gd name="connsiteY3" fmla="*/ 137177 h 258900"/>
                      <a:gd name="connsiteX4" fmla="*/ 295685 w 591370"/>
                      <a:gd name="connsiteY4" fmla="*/ 258900 h 258900"/>
                      <a:gd name="connsiteX5" fmla="*/ 3812 w 591370"/>
                      <a:gd name="connsiteY5" fmla="*/ 137177 h 258900"/>
                      <a:gd name="connsiteX6" fmla="*/ 0 w 591370"/>
                      <a:gd name="connsiteY6" fmla="*/ 129450 h 258900"/>
                      <a:gd name="connsiteX7" fmla="*/ 3812 w 591370"/>
                      <a:gd name="connsiteY7" fmla="*/ 121724 h 258900"/>
                      <a:gd name="connsiteX8" fmla="*/ 295685 w 591370"/>
                      <a:gd name="connsiteY8" fmla="*/ 0 h 258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1370" h="258900">
                        <a:moveTo>
                          <a:pt x="295685" y="0"/>
                        </a:moveTo>
                        <a:cubicBezTo>
                          <a:pt x="426894" y="0"/>
                          <a:pt x="539471" y="50192"/>
                          <a:pt x="587558" y="121724"/>
                        </a:cubicBezTo>
                        <a:lnTo>
                          <a:pt x="591370" y="129450"/>
                        </a:lnTo>
                        <a:lnTo>
                          <a:pt x="587558" y="137177"/>
                        </a:lnTo>
                        <a:cubicBezTo>
                          <a:pt x="539471" y="208708"/>
                          <a:pt x="426894" y="258900"/>
                          <a:pt x="295685" y="258900"/>
                        </a:cubicBezTo>
                        <a:cubicBezTo>
                          <a:pt x="164477" y="258900"/>
                          <a:pt x="51900" y="208708"/>
                          <a:pt x="3812" y="137177"/>
                        </a:cubicBezTo>
                        <a:lnTo>
                          <a:pt x="0" y="129450"/>
                        </a:lnTo>
                        <a:lnTo>
                          <a:pt x="3812" y="121724"/>
                        </a:lnTo>
                        <a:cubicBezTo>
                          <a:pt x="51900" y="50192"/>
                          <a:pt x="164477" y="0"/>
                          <a:pt x="29568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E714C75E-DD60-4647-9958-D37FE7EF61E6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90012" y="4956709"/>
                    <a:ext cx="252131" cy="136724"/>
                  </a:xfrm>
                  <a:custGeom>
                    <a:avLst/>
                    <a:gdLst>
                      <a:gd name="connsiteX0" fmla="*/ 295685 w 591370"/>
                      <a:gd name="connsiteY0" fmla="*/ 0 h 258900"/>
                      <a:gd name="connsiteX1" fmla="*/ 587558 w 591370"/>
                      <a:gd name="connsiteY1" fmla="*/ 121724 h 258900"/>
                      <a:gd name="connsiteX2" fmla="*/ 591370 w 591370"/>
                      <a:gd name="connsiteY2" fmla="*/ 129450 h 258900"/>
                      <a:gd name="connsiteX3" fmla="*/ 587558 w 591370"/>
                      <a:gd name="connsiteY3" fmla="*/ 137177 h 258900"/>
                      <a:gd name="connsiteX4" fmla="*/ 295685 w 591370"/>
                      <a:gd name="connsiteY4" fmla="*/ 258900 h 258900"/>
                      <a:gd name="connsiteX5" fmla="*/ 3812 w 591370"/>
                      <a:gd name="connsiteY5" fmla="*/ 137177 h 258900"/>
                      <a:gd name="connsiteX6" fmla="*/ 0 w 591370"/>
                      <a:gd name="connsiteY6" fmla="*/ 129450 h 258900"/>
                      <a:gd name="connsiteX7" fmla="*/ 3812 w 591370"/>
                      <a:gd name="connsiteY7" fmla="*/ 121724 h 258900"/>
                      <a:gd name="connsiteX8" fmla="*/ 295685 w 591370"/>
                      <a:gd name="connsiteY8" fmla="*/ 0 h 258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1370" h="258900">
                        <a:moveTo>
                          <a:pt x="295685" y="0"/>
                        </a:moveTo>
                        <a:cubicBezTo>
                          <a:pt x="426894" y="0"/>
                          <a:pt x="539471" y="50192"/>
                          <a:pt x="587558" y="121724"/>
                        </a:cubicBezTo>
                        <a:lnTo>
                          <a:pt x="591370" y="129450"/>
                        </a:lnTo>
                        <a:lnTo>
                          <a:pt x="587558" y="137177"/>
                        </a:lnTo>
                        <a:cubicBezTo>
                          <a:pt x="539471" y="208708"/>
                          <a:pt x="426894" y="258900"/>
                          <a:pt x="295685" y="258900"/>
                        </a:cubicBezTo>
                        <a:cubicBezTo>
                          <a:pt x="164477" y="258900"/>
                          <a:pt x="51900" y="208708"/>
                          <a:pt x="3812" y="137177"/>
                        </a:cubicBezTo>
                        <a:lnTo>
                          <a:pt x="0" y="129450"/>
                        </a:lnTo>
                        <a:lnTo>
                          <a:pt x="3812" y="121724"/>
                        </a:lnTo>
                        <a:cubicBezTo>
                          <a:pt x="51900" y="50192"/>
                          <a:pt x="164477" y="0"/>
                          <a:pt x="29568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71B660BA-EF73-49C9-8874-E21765766B3E}"/>
                      </a:ext>
                    </a:extLst>
                  </p:cNvPr>
                  <p:cNvSpPr/>
                  <p:nvPr/>
                </p:nvSpPr>
                <p:spPr bwMode="auto">
                  <a:xfrm rot="20700000" flipH="1">
                    <a:off x="3247203" y="4889806"/>
                    <a:ext cx="522166" cy="283156"/>
                  </a:xfrm>
                  <a:custGeom>
                    <a:avLst/>
                    <a:gdLst>
                      <a:gd name="connsiteX0" fmla="*/ 295685 w 591370"/>
                      <a:gd name="connsiteY0" fmla="*/ 0 h 258900"/>
                      <a:gd name="connsiteX1" fmla="*/ 587558 w 591370"/>
                      <a:gd name="connsiteY1" fmla="*/ 121724 h 258900"/>
                      <a:gd name="connsiteX2" fmla="*/ 591370 w 591370"/>
                      <a:gd name="connsiteY2" fmla="*/ 129450 h 258900"/>
                      <a:gd name="connsiteX3" fmla="*/ 587558 w 591370"/>
                      <a:gd name="connsiteY3" fmla="*/ 137177 h 258900"/>
                      <a:gd name="connsiteX4" fmla="*/ 295685 w 591370"/>
                      <a:gd name="connsiteY4" fmla="*/ 258900 h 258900"/>
                      <a:gd name="connsiteX5" fmla="*/ 3812 w 591370"/>
                      <a:gd name="connsiteY5" fmla="*/ 137177 h 258900"/>
                      <a:gd name="connsiteX6" fmla="*/ 0 w 591370"/>
                      <a:gd name="connsiteY6" fmla="*/ 129450 h 258900"/>
                      <a:gd name="connsiteX7" fmla="*/ 3812 w 591370"/>
                      <a:gd name="connsiteY7" fmla="*/ 121724 h 258900"/>
                      <a:gd name="connsiteX8" fmla="*/ 295685 w 591370"/>
                      <a:gd name="connsiteY8" fmla="*/ 0 h 258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1370" h="258900">
                        <a:moveTo>
                          <a:pt x="295685" y="0"/>
                        </a:moveTo>
                        <a:cubicBezTo>
                          <a:pt x="426894" y="0"/>
                          <a:pt x="539471" y="50192"/>
                          <a:pt x="587558" y="121724"/>
                        </a:cubicBezTo>
                        <a:lnTo>
                          <a:pt x="591370" y="129450"/>
                        </a:lnTo>
                        <a:lnTo>
                          <a:pt x="587558" y="137177"/>
                        </a:lnTo>
                        <a:cubicBezTo>
                          <a:pt x="539471" y="208708"/>
                          <a:pt x="426894" y="258900"/>
                          <a:pt x="295685" y="258900"/>
                        </a:cubicBezTo>
                        <a:cubicBezTo>
                          <a:pt x="164477" y="258900"/>
                          <a:pt x="51900" y="208708"/>
                          <a:pt x="3812" y="137177"/>
                        </a:cubicBezTo>
                        <a:lnTo>
                          <a:pt x="0" y="129450"/>
                        </a:lnTo>
                        <a:lnTo>
                          <a:pt x="3812" y="121724"/>
                        </a:lnTo>
                        <a:cubicBezTo>
                          <a:pt x="51900" y="50192"/>
                          <a:pt x="164477" y="0"/>
                          <a:pt x="29568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DD5929C1-2CA9-428C-9C85-0ED3901D350F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380528" y="4956710"/>
                    <a:ext cx="252131" cy="136724"/>
                  </a:xfrm>
                  <a:custGeom>
                    <a:avLst/>
                    <a:gdLst>
                      <a:gd name="connsiteX0" fmla="*/ 295685 w 591370"/>
                      <a:gd name="connsiteY0" fmla="*/ 0 h 258900"/>
                      <a:gd name="connsiteX1" fmla="*/ 587558 w 591370"/>
                      <a:gd name="connsiteY1" fmla="*/ 121724 h 258900"/>
                      <a:gd name="connsiteX2" fmla="*/ 591370 w 591370"/>
                      <a:gd name="connsiteY2" fmla="*/ 129450 h 258900"/>
                      <a:gd name="connsiteX3" fmla="*/ 587558 w 591370"/>
                      <a:gd name="connsiteY3" fmla="*/ 137177 h 258900"/>
                      <a:gd name="connsiteX4" fmla="*/ 295685 w 591370"/>
                      <a:gd name="connsiteY4" fmla="*/ 258900 h 258900"/>
                      <a:gd name="connsiteX5" fmla="*/ 3812 w 591370"/>
                      <a:gd name="connsiteY5" fmla="*/ 137177 h 258900"/>
                      <a:gd name="connsiteX6" fmla="*/ 0 w 591370"/>
                      <a:gd name="connsiteY6" fmla="*/ 129450 h 258900"/>
                      <a:gd name="connsiteX7" fmla="*/ 3812 w 591370"/>
                      <a:gd name="connsiteY7" fmla="*/ 121724 h 258900"/>
                      <a:gd name="connsiteX8" fmla="*/ 295685 w 591370"/>
                      <a:gd name="connsiteY8" fmla="*/ 0 h 258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1370" h="258900">
                        <a:moveTo>
                          <a:pt x="295685" y="0"/>
                        </a:moveTo>
                        <a:cubicBezTo>
                          <a:pt x="426894" y="0"/>
                          <a:pt x="539471" y="50192"/>
                          <a:pt x="587558" y="121724"/>
                        </a:cubicBezTo>
                        <a:lnTo>
                          <a:pt x="591370" y="129450"/>
                        </a:lnTo>
                        <a:lnTo>
                          <a:pt x="587558" y="137177"/>
                        </a:lnTo>
                        <a:cubicBezTo>
                          <a:pt x="539471" y="208708"/>
                          <a:pt x="426894" y="258900"/>
                          <a:pt x="295685" y="258900"/>
                        </a:cubicBezTo>
                        <a:cubicBezTo>
                          <a:pt x="164477" y="258900"/>
                          <a:pt x="51900" y="208708"/>
                          <a:pt x="3812" y="137177"/>
                        </a:cubicBezTo>
                        <a:lnTo>
                          <a:pt x="0" y="129450"/>
                        </a:lnTo>
                        <a:lnTo>
                          <a:pt x="3812" y="121724"/>
                        </a:lnTo>
                        <a:cubicBezTo>
                          <a:pt x="51900" y="50192"/>
                          <a:pt x="164477" y="0"/>
                          <a:pt x="29568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28" name="禁止 79">
              <a:extLst>
                <a:ext uri="{FF2B5EF4-FFF2-40B4-BE49-F238E27FC236}">
                  <a16:creationId xmlns:a16="http://schemas.microsoft.com/office/drawing/2014/main" id="{13B534F3-C05F-40C0-90B1-57D91B785350}"/>
                </a:ext>
              </a:extLst>
            </p:cNvPr>
            <p:cNvSpPr/>
            <p:nvPr/>
          </p:nvSpPr>
          <p:spPr bwMode="auto">
            <a:xfrm>
              <a:off x="6292704" y="4851925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784DD9FA-B8D2-4726-8D1B-0BCF5F688BB9}"/>
              </a:ext>
            </a:extLst>
          </p:cNvPr>
          <p:cNvGrpSpPr/>
          <p:nvPr/>
        </p:nvGrpSpPr>
        <p:grpSpPr>
          <a:xfrm>
            <a:off x="4160695" y="4724419"/>
            <a:ext cx="1590607" cy="1590607"/>
            <a:chOff x="4160695" y="828577"/>
            <a:chExt cx="1590607" cy="1590607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9D5A1410-64C8-4EA6-A650-EF7463CC0308}"/>
                </a:ext>
              </a:extLst>
            </p:cNvPr>
            <p:cNvGrpSpPr/>
            <p:nvPr/>
          </p:nvGrpSpPr>
          <p:grpSpPr>
            <a:xfrm>
              <a:off x="4642280" y="934785"/>
              <a:ext cx="1010516" cy="1010516"/>
              <a:chOff x="4642280" y="934785"/>
              <a:chExt cx="1010516" cy="1010516"/>
            </a:xfrm>
          </p:grpSpPr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EBEDD122-4339-48C4-BBE1-CA25C6925FC8}"/>
                  </a:ext>
                </a:extLst>
              </p:cNvPr>
              <p:cNvSpPr/>
              <p:nvPr/>
            </p:nvSpPr>
            <p:spPr bwMode="auto">
              <a:xfrm>
                <a:off x="4680551" y="969967"/>
                <a:ext cx="940150" cy="940150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521A76C4-DBE9-4572-A3D5-6B269B59BF8C}"/>
                  </a:ext>
                </a:extLst>
              </p:cNvPr>
              <p:cNvSpPr/>
              <p:nvPr/>
            </p:nvSpPr>
            <p:spPr bwMode="auto">
              <a:xfrm>
                <a:off x="4642280" y="934785"/>
                <a:ext cx="1010516" cy="1010516"/>
              </a:xfrm>
              <a:custGeom>
                <a:avLst/>
                <a:gdLst>
                  <a:gd name="connsiteX0" fmla="*/ 257670 w 1010516"/>
                  <a:gd name="connsiteY0" fmla="*/ 227997 h 1010516"/>
                  <a:gd name="connsiteX1" fmla="*/ 343533 w 1010516"/>
                  <a:gd name="connsiteY1" fmla="*/ 242854 h 1010516"/>
                  <a:gd name="connsiteX2" fmla="*/ 316444 w 1010516"/>
                  <a:gd name="connsiteY2" fmla="*/ 267107 h 1010516"/>
                  <a:gd name="connsiteX3" fmla="*/ 469584 w 1010516"/>
                  <a:gd name="connsiteY3" fmla="*/ 438157 h 1010516"/>
                  <a:gd name="connsiteX4" fmla="*/ 476730 w 1010516"/>
                  <a:gd name="connsiteY4" fmla="*/ 433339 h 1010516"/>
                  <a:gd name="connsiteX5" fmla="*/ 508346 w 1010516"/>
                  <a:gd name="connsiteY5" fmla="*/ 426956 h 1010516"/>
                  <a:gd name="connsiteX6" fmla="*/ 539963 w 1010516"/>
                  <a:gd name="connsiteY6" fmla="*/ 433339 h 1010516"/>
                  <a:gd name="connsiteX7" fmla="*/ 561027 w 1010516"/>
                  <a:gd name="connsiteY7" fmla="*/ 447542 h 1010516"/>
                  <a:gd name="connsiteX8" fmla="*/ 659037 w 1010516"/>
                  <a:gd name="connsiteY8" fmla="*/ 359795 h 1010516"/>
                  <a:gd name="connsiteX9" fmla="*/ 634785 w 1010516"/>
                  <a:gd name="connsiteY9" fmla="*/ 332706 h 1010516"/>
                  <a:gd name="connsiteX10" fmla="*/ 721762 w 1010516"/>
                  <a:gd name="connsiteY10" fmla="*/ 327397 h 1010516"/>
                  <a:gd name="connsiteX11" fmla="*/ 706904 w 1010516"/>
                  <a:gd name="connsiteY11" fmla="*/ 413261 h 1010516"/>
                  <a:gd name="connsiteX12" fmla="*/ 682652 w 1010516"/>
                  <a:gd name="connsiteY12" fmla="*/ 386172 h 1010516"/>
                  <a:gd name="connsiteX13" fmla="*/ 582623 w 1010516"/>
                  <a:gd name="connsiteY13" fmla="*/ 475727 h 1010516"/>
                  <a:gd name="connsiteX14" fmla="*/ 583188 w 1010516"/>
                  <a:gd name="connsiteY14" fmla="*/ 476565 h 1010516"/>
                  <a:gd name="connsiteX15" fmla="*/ 589571 w 1010516"/>
                  <a:gd name="connsiteY15" fmla="*/ 508181 h 1010516"/>
                  <a:gd name="connsiteX16" fmla="*/ 508346 w 1010516"/>
                  <a:gd name="connsiteY16" fmla="*/ 589406 h 1010516"/>
                  <a:gd name="connsiteX17" fmla="*/ 427121 w 1010516"/>
                  <a:gd name="connsiteY17" fmla="*/ 508181 h 1010516"/>
                  <a:gd name="connsiteX18" fmla="*/ 433504 w 1010516"/>
                  <a:gd name="connsiteY18" fmla="*/ 476565 h 1010516"/>
                  <a:gd name="connsiteX19" fmla="*/ 443361 w 1010516"/>
                  <a:gd name="connsiteY19" fmla="*/ 461945 h 1010516"/>
                  <a:gd name="connsiteX20" fmla="*/ 290067 w 1010516"/>
                  <a:gd name="connsiteY20" fmla="*/ 290722 h 1010516"/>
                  <a:gd name="connsiteX21" fmla="*/ 262978 w 1010516"/>
                  <a:gd name="connsiteY21" fmla="*/ 314974 h 1010516"/>
                  <a:gd name="connsiteX22" fmla="*/ 505258 w 1010516"/>
                  <a:gd name="connsiteY22" fmla="*/ 80983 h 1010516"/>
                  <a:gd name="connsiteX23" fmla="*/ 80983 w 1010516"/>
                  <a:gd name="connsiteY23" fmla="*/ 505258 h 1010516"/>
                  <a:gd name="connsiteX24" fmla="*/ 505258 w 1010516"/>
                  <a:gd name="connsiteY24" fmla="*/ 929533 h 1010516"/>
                  <a:gd name="connsiteX25" fmla="*/ 929533 w 1010516"/>
                  <a:gd name="connsiteY25" fmla="*/ 505258 h 1010516"/>
                  <a:gd name="connsiteX26" fmla="*/ 505258 w 1010516"/>
                  <a:gd name="connsiteY26" fmla="*/ 80983 h 1010516"/>
                  <a:gd name="connsiteX27" fmla="*/ 505258 w 1010516"/>
                  <a:gd name="connsiteY27" fmla="*/ 0 h 1010516"/>
                  <a:gd name="connsiteX28" fmla="*/ 1010516 w 1010516"/>
                  <a:gd name="connsiteY28" fmla="*/ 505258 h 1010516"/>
                  <a:gd name="connsiteX29" fmla="*/ 505258 w 1010516"/>
                  <a:gd name="connsiteY29" fmla="*/ 1010516 h 1010516"/>
                  <a:gd name="connsiteX30" fmla="*/ 0 w 1010516"/>
                  <a:gd name="connsiteY30" fmla="*/ 505258 h 1010516"/>
                  <a:gd name="connsiteX31" fmla="*/ 505258 w 1010516"/>
                  <a:gd name="connsiteY31" fmla="*/ 0 h 1010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10516" h="1010516">
                    <a:moveTo>
                      <a:pt x="257670" y="227997"/>
                    </a:moveTo>
                    <a:lnTo>
                      <a:pt x="343533" y="242854"/>
                    </a:lnTo>
                    <a:lnTo>
                      <a:pt x="316444" y="267107"/>
                    </a:lnTo>
                    <a:lnTo>
                      <a:pt x="469584" y="438157"/>
                    </a:lnTo>
                    <a:lnTo>
                      <a:pt x="476730" y="433339"/>
                    </a:lnTo>
                    <a:cubicBezTo>
                      <a:pt x="486448" y="429229"/>
                      <a:pt x="497132" y="426956"/>
                      <a:pt x="508346" y="426956"/>
                    </a:cubicBezTo>
                    <a:cubicBezTo>
                      <a:pt x="519561" y="426956"/>
                      <a:pt x="530245" y="429229"/>
                      <a:pt x="539963" y="433339"/>
                    </a:cubicBezTo>
                    <a:lnTo>
                      <a:pt x="561027" y="447542"/>
                    </a:lnTo>
                    <a:lnTo>
                      <a:pt x="659037" y="359795"/>
                    </a:lnTo>
                    <a:lnTo>
                      <a:pt x="634785" y="332706"/>
                    </a:lnTo>
                    <a:lnTo>
                      <a:pt x="721762" y="327397"/>
                    </a:lnTo>
                    <a:lnTo>
                      <a:pt x="706904" y="413261"/>
                    </a:lnTo>
                    <a:lnTo>
                      <a:pt x="682652" y="386172"/>
                    </a:lnTo>
                    <a:lnTo>
                      <a:pt x="582623" y="475727"/>
                    </a:lnTo>
                    <a:lnTo>
                      <a:pt x="583188" y="476565"/>
                    </a:lnTo>
                    <a:cubicBezTo>
                      <a:pt x="587298" y="486282"/>
                      <a:pt x="589571" y="496966"/>
                      <a:pt x="589571" y="508181"/>
                    </a:cubicBezTo>
                    <a:cubicBezTo>
                      <a:pt x="589571" y="553040"/>
                      <a:pt x="553205" y="589406"/>
                      <a:pt x="508346" y="589406"/>
                    </a:cubicBezTo>
                    <a:cubicBezTo>
                      <a:pt x="463487" y="589406"/>
                      <a:pt x="427121" y="553040"/>
                      <a:pt x="427121" y="508181"/>
                    </a:cubicBezTo>
                    <a:cubicBezTo>
                      <a:pt x="427121" y="496966"/>
                      <a:pt x="429394" y="486282"/>
                      <a:pt x="433504" y="476565"/>
                    </a:cubicBezTo>
                    <a:lnTo>
                      <a:pt x="443361" y="461945"/>
                    </a:lnTo>
                    <a:lnTo>
                      <a:pt x="290067" y="290722"/>
                    </a:lnTo>
                    <a:lnTo>
                      <a:pt x="262978" y="314974"/>
                    </a:lnTo>
                    <a:close/>
                    <a:moveTo>
                      <a:pt x="505258" y="80983"/>
                    </a:moveTo>
                    <a:cubicBezTo>
                      <a:pt x="270937" y="80983"/>
                      <a:pt x="80983" y="270937"/>
                      <a:pt x="80983" y="505258"/>
                    </a:cubicBezTo>
                    <a:cubicBezTo>
                      <a:pt x="80983" y="739579"/>
                      <a:pt x="270937" y="929533"/>
                      <a:pt x="505258" y="929533"/>
                    </a:cubicBezTo>
                    <a:cubicBezTo>
                      <a:pt x="739579" y="929533"/>
                      <a:pt x="929533" y="739579"/>
                      <a:pt x="929533" y="505258"/>
                    </a:cubicBezTo>
                    <a:cubicBezTo>
                      <a:pt x="929533" y="270937"/>
                      <a:pt x="739579" y="80983"/>
                      <a:pt x="505258" y="80983"/>
                    </a:cubicBezTo>
                    <a:close/>
                    <a:moveTo>
                      <a:pt x="505258" y="0"/>
                    </a:moveTo>
                    <a:cubicBezTo>
                      <a:pt x="784304" y="0"/>
                      <a:pt x="1010516" y="226212"/>
                      <a:pt x="1010516" y="505258"/>
                    </a:cubicBezTo>
                    <a:cubicBezTo>
                      <a:pt x="1010516" y="784304"/>
                      <a:pt x="784304" y="1010516"/>
                      <a:pt x="505258" y="1010516"/>
                    </a:cubicBezTo>
                    <a:cubicBezTo>
                      <a:pt x="226212" y="1010516"/>
                      <a:pt x="0" y="784304"/>
                      <a:pt x="0" y="505258"/>
                    </a:cubicBezTo>
                    <a:cubicBezTo>
                      <a:pt x="0" y="226212"/>
                      <a:pt x="226212" y="0"/>
                      <a:pt x="50525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84" name="禁止 77">
              <a:extLst>
                <a:ext uri="{FF2B5EF4-FFF2-40B4-BE49-F238E27FC236}">
                  <a16:creationId xmlns:a16="http://schemas.microsoft.com/office/drawing/2014/main" id="{EB0EA0C1-6DC0-47E7-8A14-9F69B995BA0E}"/>
                </a:ext>
              </a:extLst>
            </p:cNvPr>
            <p:cNvSpPr/>
            <p:nvPr/>
          </p:nvSpPr>
          <p:spPr bwMode="auto">
            <a:xfrm>
              <a:off x="4160695" y="828577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ABA19895-4230-4C2B-9659-B6E2F987D5A3}"/>
                </a:ext>
              </a:extLst>
            </p:cNvPr>
            <p:cNvGrpSpPr/>
            <p:nvPr/>
          </p:nvGrpSpPr>
          <p:grpSpPr>
            <a:xfrm>
              <a:off x="4267156" y="1628801"/>
              <a:ext cx="1190448" cy="540354"/>
              <a:chOff x="4413120" y="1547686"/>
              <a:chExt cx="1584325" cy="719138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571A0E5-B128-4EA7-B487-E8F80AFF6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3120" y="1547686"/>
                <a:ext cx="1584325" cy="575310"/>
              </a:xfrm>
              <a:custGeom>
                <a:avLst/>
                <a:gdLst>
                  <a:gd name="connsiteX0" fmla="*/ 575734 w 1584325"/>
                  <a:gd name="connsiteY0" fmla="*/ 0 h 575310"/>
                  <a:gd name="connsiteX1" fmla="*/ 1296459 w 1584325"/>
                  <a:gd name="connsiteY1" fmla="*/ 0 h 575310"/>
                  <a:gd name="connsiteX2" fmla="*/ 1344084 w 1584325"/>
                  <a:gd name="connsiteY2" fmla="*/ 47590 h 575310"/>
                  <a:gd name="connsiteX3" fmla="*/ 1391709 w 1584325"/>
                  <a:gd name="connsiteY3" fmla="*/ 287655 h 575310"/>
                  <a:gd name="connsiteX4" fmla="*/ 1535642 w 1584325"/>
                  <a:gd name="connsiteY4" fmla="*/ 287655 h 575310"/>
                  <a:gd name="connsiteX5" fmla="*/ 1535642 w 1584325"/>
                  <a:gd name="connsiteY5" fmla="*/ 480130 h 575310"/>
                  <a:gd name="connsiteX6" fmla="*/ 1568461 w 1584325"/>
                  <a:gd name="connsiteY6" fmla="*/ 480130 h 575310"/>
                  <a:gd name="connsiteX7" fmla="*/ 1584325 w 1584325"/>
                  <a:gd name="connsiteY7" fmla="*/ 495994 h 575310"/>
                  <a:gd name="connsiteX8" fmla="*/ 1584325 w 1584325"/>
                  <a:gd name="connsiteY8" fmla="*/ 559446 h 575310"/>
                  <a:gd name="connsiteX9" fmla="*/ 1568461 w 1584325"/>
                  <a:gd name="connsiteY9" fmla="*/ 575310 h 575310"/>
                  <a:gd name="connsiteX10" fmla="*/ 1535642 w 1584325"/>
                  <a:gd name="connsiteY10" fmla="*/ 575310 h 575310"/>
                  <a:gd name="connsiteX11" fmla="*/ 1503881 w 1584325"/>
                  <a:gd name="connsiteY11" fmla="*/ 575310 h 575310"/>
                  <a:gd name="connsiteX12" fmla="*/ 1416073 w 1584325"/>
                  <a:gd name="connsiteY12" fmla="*/ 575310 h 575310"/>
                  <a:gd name="connsiteX13" fmla="*/ 1402904 w 1584325"/>
                  <a:gd name="connsiteY13" fmla="*/ 510131 h 575310"/>
                  <a:gd name="connsiteX14" fmla="*/ 1247245 w 1584325"/>
                  <a:gd name="connsiteY14" fmla="*/ 407029 h 575310"/>
                  <a:gd name="connsiteX15" fmla="*/ 1091586 w 1584325"/>
                  <a:gd name="connsiteY15" fmla="*/ 510131 h 575310"/>
                  <a:gd name="connsiteX16" fmla="*/ 1078417 w 1584325"/>
                  <a:gd name="connsiteY16" fmla="*/ 575310 h 575310"/>
                  <a:gd name="connsiteX17" fmla="*/ 552473 w 1584325"/>
                  <a:gd name="connsiteY17" fmla="*/ 575310 h 575310"/>
                  <a:gd name="connsiteX18" fmla="*/ 539304 w 1584325"/>
                  <a:gd name="connsiteY18" fmla="*/ 510131 h 575310"/>
                  <a:gd name="connsiteX19" fmla="*/ 383645 w 1584325"/>
                  <a:gd name="connsiteY19" fmla="*/ 407029 h 575310"/>
                  <a:gd name="connsiteX20" fmla="*/ 227986 w 1584325"/>
                  <a:gd name="connsiteY20" fmla="*/ 510131 h 575310"/>
                  <a:gd name="connsiteX21" fmla="*/ 214817 w 1584325"/>
                  <a:gd name="connsiteY21" fmla="*/ 575310 h 575310"/>
                  <a:gd name="connsiteX22" fmla="*/ 80444 w 1584325"/>
                  <a:gd name="connsiteY22" fmla="*/ 575310 h 575310"/>
                  <a:gd name="connsiteX23" fmla="*/ 47625 w 1584325"/>
                  <a:gd name="connsiteY23" fmla="*/ 575310 h 575310"/>
                  <a:gd name="connsiteX24" fmla="*/ 15864 w 1584325"/>
                  <a:gd name="connsiteY24" fmla="*/ 575310 h 575310"/>
                  <a:gd name="connsiteX25" fmla="*/ 0 w 1584325"/>
                  <a:gd name="connsiteY25" fmla="*/ 559446 h 575310"/>
                  <a:gd name="connsiteX26" fmla="*/ 0 w 1584325"/>
                  <a:gd name="connsiteY26" fmla="*/ 495994 h 575310"/>
                  <a:gd name="connsiteX27" fmla="*/ 15864 w 1584325"/>
                  <a:gd name="connsiteY27" fmla="*/ 480130 h 575310"/>
                  <a:gd name="connsiteX28" fmla="*/ 47625 w 1584325"/>
                  <a:gd name="connsiteY28" fmla="*/ 480130 h 575310"/>
                  <a:gd name="connsiteX29" fmla="*/ 47625 w 1584325"/>
                  <a:gd name="connsiteY29" fmla="*/ 335245 h 575310"/>
                  <a:gd name="connsiteX30" fmla="*/ 431800 w 1584325"/>
                  <a:gd name="connsiteY30" fmla="*/ 287655 h 575310"/>
                  <a:gd name="connsiteX31" fmla="*/ 528109 w 1584325"/>
                  <a:gd name="connsiteY31" fmla="*/ 47590 h 57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584325" h="575310">
                    <a:moveTo>
                      <a:pt x="575734" y="0"/>
                    </a:moveTo>
                    <a:lnTo>
                      <a:pt x="1296459" y="0"/>
                    </a:lnTo>
                    <a:lnTo>
                      <a:pt x="1344084" y="47590"/>
                    </a:lnTo>
                    <a:lnTo>
                      <a:pt x="1391709" y="287655"/>
                    </a:lnTo>
                    <a:lnTo>
                      <a:pt x="1535642" y="287655"/>
                    </a:lnTo>
                    <a:lnTo>
                      <a:pt x="1535642" y="480130"/>
                    </a:lnTo>
                    <a:lnTo>
                      <a:pt x="1568461" y="480130"/>
                    </a:lnTo>
                    <a:cubicBezTo>
                      <a:pt x="1577222" y="480130"/>
                      <a:pt x="1584325" y="487233"/>
                      <a:pt x="1584325" y="495994"/>
                    </a:cubicBezTo>
                    <a:lnTo>
                      <a:pt x="1584325" y="559446"/>
                    </a:lnTo>
                    <a:cubicBezTo>
                      <a:pt x="1584325" y="568207"/>
                      <a:pt x="1577222" y="575310"/>
                      <a:pt x="1568461" y="575310"/>
                    </a:cubicBezTo>
                    <a:lnTo>
                      <a:pt x="1535642" y="575310"/>
                    </a:lnTo>
                    <a:lnTo>
                      <a:pt x="1503881" y="575310"/>
                    </a:lnTo>
                    <a:lnTo>
                      <a:pt x="1416073" y="575310"/>
                    </a:lnTo>
                    <a:lnTo>
                      <a:pt x="1402904" y="510131"/>
                    </a:lnTo>
                    <a:cubicBezTo>
                      <a:pt x="1377259" y="449542"/>
                      <a:pt x="1317220" y="407029"/>
                      <a:pt x="1247245" y="407029"/>
                    </a:cubicBezTo>
                    <a:cubicBezTo>
                      <a:pt x="1177270" y="407029"/>
                      <a:pt x="1117232" y="449542"/>
                      <a:pt x="1091586" y="510131"/>
                    </a:cubicBezTo>
                    <a:lnTo>
                      <a:pt x="1078417" y="575310"/>
                    </a:lnTo>
                    <a:lnTo>
                      <a:pt x="552473" y="575310"/>
                    </a:lnTo>
                    <a:lnTo>
                      <a:pt x="539304" y="510131"/>
                    </a:lnTo>
                    <a:cubicBezTo>
                      <a:pt x="513659" y="449542"/>
                      <a:pt x="453620" y="407029"/>
                      <a:pt x="383645" y="407029"/>
                    </a:cubicBezTo>
                    <a:cubicBezTo>
                      <a:pt x="313670" y="407029"/>
                      <a:pt x="253632" y="449542"/>
                      <a:pt x="227986" y="510131"/>
                    </a:cubicBezTo>
                    <a:lnTo>
                      <a:pt x="214817" y="575310"/>
                    </a:lnTo>
                    <a:lnTo>
                      <a:pt x="80444" y="575310"/>
                    </a:lnTo>
                    <a:lnTo>
                      <a:pt x="47625" y="575310"/>
                    </a:lnTo>
                    <a:lnTo>
                      <a:pt x="15864" y="575310"/>
                    </a:lnTo>
                    <a:cubicBezTo>
                      <a:pt x="7103" y="575310"/>
                      <a:pt x="0" y="568207"/>
                      <a:pt x="0" y="559446"/>
                    </a:cubicBezTo>
                    <a:lnTo>
                      <a:pt x="0" y="495994"/>
                    </a:lnTo>
                    <a:cubicBezTo>
                      <a:pt x="0" y="487233"/>
                      <a:pt x="7103" y="480130"/>
                      <a:pt x="15864" y="480130"/>
                    </a:cubicBezTo>
                    <a:lnTo>
                      <a:pt x="47625" y="480130"/>
                    </a:lnTo>
                    <a:lnTo>
                      <a:pt x="47625" y="335245"/>
                    </a:lnTo>
                    <a:lnTo>
                      <a:pt x="431800" y="287655"/>
                    </a:lnTo>
                    <a:lnTo>
                      <a:pt x="528109" y="47590"/>
                    </a:lnTo>
                    <a:close/>
                  </a:path>
                </a:pathLst>
              </a:cu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88" name="Group 572">
                <a:extLst>
                  <a:ext uri="{FF2B5EF4-FFF2-40B4-BE49-F238E27FC236}">
                    <a16:creationId xmlns:a16="http://schemas.microsoft.com/office/drawing/2014/main" id="{6F3CC212-9354-43BB-A43F-06E3D3089D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53361" y="1979169"/>
                <a:ext cx="1151467" cy="287655"/>
                <a:chOff x="1079" y="1072"/>
                <a:chExt cx="1088" cy="272"/>
              </a:xfrm>
            </p:grpSpPr>
            <p:sp>
              <p:nvSpPr>
                <p:cNvPr id="192" name="Oval 584">
                  <a:extLst>
                    <a:ext uri="{FF2B5EF4-FFF2-40B4-BE49-F238E27FC236}">
                      <a16:creationId xmlns:a16="http://schemas.microsoft.com/office/drawing/2014/main" id="{BB18605D-1ADC-4271-9799-915A432F80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9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" name="Oval 585">
                  <a:extLst>
                    <a:ext uri="{FF2B5EF4-FFF2-40B4-BE49-F238E27FC236}">
                      <a16:creationId xmlns:a16="http://schemas.microsoft.com/office/drawing/2014/main" id="{5C9F3518-140D-4161-8541-CE84DC0094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5" y="1072"/>
                  <a:ext cx="272" cy="272"/>
                </a:xfrm>
                <a:prstGeom prst="ellipse">
                  <a:avLst/>
                </a:prstGeom>
                <a:solidFill>
                  <a:srgbClr val="00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9" name="Oval 586">
                <a:extLst>
                  <a:ext uri="{FF2B5EF4-FFF2-40B4-BE49-F238E27FC236}">
                    <a16:creationId xmlns:a16="http://schemas.microsoft.com/office/drawing/2014/main" id="{05B27896-B79E-419F-A30A-CB9F0367E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0986" y="2027816"/>
                <a:ext cx="191558" cy="191417"/>
              </a:xfrm>
              <a:prstGeom prst="ellipse">
                <a:avLst/>
              </a:prstGeom>
              <a:solidFill>
                <a:srgbClr val="96969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" name="Oval 587">
                <a:extLst>
                  <a:ext uri="{FF2B5EF4-FFF2-40B4-BE49-F238E27FC236}">
                    <a16:creationId xmlns:a16="http://schemas.microsoft.com/office/drawing/2014/main" id="{6A0E3E3D-C892-493A-9DD5-09017AA1C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4586" y="2027816"/>
                <a:ext cx="191558" cy="191417"/>
              </a:xfrm>
              <a:prstGeom prst="ellipse">
                <a:avLst/>
              </a:prstGeom>
              <a:solidFill>
                <a:srgbClr val="96969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B336DB5B-46E1-41F8-9E87-6D97FE3AA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4919" y="1595276"/>
                <a:ext cx="959909" cy="240065"/>
              </a:xfrm>
              <a:custGeom>
                <a:avLst/>
                <a:gdLst>
                  <a:gd name="connsiteX0" fmla="*/ 864659 w 959909"/>
                  <a:gd name="connsiteY0" fmla="*/ 0 h 240065"/>
                  <a:gd name="connsiteX1" fmla="*/ 912284 w 959909"/>
                  <a:gd name="connsiteY1" fmla="*/ 0 h 240065"/>
                  <a:gd name="connsiteX2" fmla="*/ 959909 w 959909"/>
                  <a:gd name="connsiteY2" fmla="*/ 240065 h 240065"/>
                  <a:gd name="connsiteX3" fmla="*/ 912284 w 959909"/>
                  <a:gd name="connsiteY3" fmla="*/ 240065 h 240065"/>
                  <a:gd name="connsiteX4" fmla="*/ 528109 w 959909"/>
                  <a:gd name="connsiteY4" fmla="*/ 0 h 240065"/>
                  <a:gd name="connsiteX5" fmla="*/ 815976 w 959909"/>
                  <a:gd name="connsiteY5" fmla="*/ 0 h 240065"/>
                  <a:gd name="connsiteX6" fmla="*/ 864659 w 959909"/>
                  <a:gd name="connsiteY6" fmla="*/ 240065 h 240065"/>
                  <a:gd name="connsiteX7" fmla="*/ 528109 w 959909"/>
                  <a:gd name="connsiteY7" fmla="*/ 240065 h 240065"/>
                  <a:gd name="connsiteX8" fmla="*/ 192618 w 959909"/>
                  <a:gd name="connsiteY8" fmla="*/ 0 h 240065"/>
                  <a:gd name="connsiteX9" fmla="*/ 480484 w 959909"/>
                  <a:gd name="connsiteY9" fmla="*/ 0 h 240065"/>
                  <a:gd name="connsiteX10" fmla="*/ 480484 w 959909"/>
                  <a:gd name="connsiteY10" fmla="*/ 240065 h 240065"/>
                  <a:gd name="connsiteX11" fmla="*/ 96309 w 959909"/>
                  <a:gd name="connsiteY11" fmla="*/ 240065 h 240065"/>
                  <a:gd name="connsiteX12" fmla="*/ 96308 w 959909"/>
                  <a:gd name="connsiteY12" fmla="*/ 0 h 240065"/>
                  <a:gd name="connsiteX13" fmla="*/ 143933 w 959909"/>
                  <a:gd name="connsiteY13" fmla="*/ 0 h 240065"/>
                  <a:gd name="connsiteX14" fmla="*/ 47625 w 959909"/>
                  <a:gd name="connsiteY14" fmla="*/ 240065 h 240065"/>
                  <a:gd name="connsiteX15" fmla="*/ 0 w 959909"/>
                  <a:gd name="connsiteY15" fmla="*/ 240065 h 240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59909" h="240065">
                    <a:moveTo>
                      <a:pt x="864659" y="0"/>
                    </a:moveTo>
                    <a:lnTo>
                      <a:pt x="912284" y="0"/>
                    </a:lnTo>
                    <a:lnTo>
                      <a:pt x="959909" y="240065"/>
                    </a:lnTo>
                    <a:lnTo>
                      <a:pt x="912284" y="240065"/>
                    </a:lnTo>
                    <a:close/>
                    <a:moveTo>
                      <a:pt x="528109" y="0"/>
                    </a:moveTo>
                    <a:lnTo>
                      <a:pt x="815976" y="0"/>
                    </a:lnTo>
                    <a:lnTo>
                      <a:pt x="864659" y="240065"/>
                    </a:lnTo>
                    <a:lnTo>
                      <a:pt x="528109" y="240065"/>
                    </a:lnTo>
                    <a:close/>
                    <a:moveTo>
                      <a:pt x="192618" y="0"/>
                    </a:moveTo>
                    <a:lnTo>
                      <a:pt x="480484" y="0"/>
                    </a:lnTo>
                    <a:lnTo>
                      <a:pt x="480484" y="240065"/>
                    </a:lnTo>
                    <a:lnTo>
                      <a:pt x="96309" y="240065"/>
                    </a:lnTo>
                    <a:close/>
                    <a:moveTo>
                      <a:pt x="96308" y="0"/>
                    </a:moveTo>
                    <a:lnTo>
                      <a:pt x="143933" y="0"/>
                    </a:lnTo>
                    <a:lnTo>
                      <a:pt x="47625" y="240065"/>
                    </a:lnTo>
                    <a:lnTo>
                      <a:pt x="0" y="240065"/>
                    </a:lnTo>
                    <a:close/>
                  </a:path>
                </a:pathLst>
              </a:custGeom>
              <a:solidFill>
                <a:srgbClr val="00B0F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>
                <a:noAutofit/>
              </a:bodyPr>
              <a:lstStyle/>
              <a:p>
                <a:endParaRPr lang="ja-JP" altLang="en-US" dirty="0"/>
              </a:p>
            </p:txBody>
          </p:sp>
        </p:grpSp>
        <p:sp>
          <p:nvSpPr>
            <p:cNvPr id="186" name="禁止 79">
              <a:extLst>
                <a:ext uri="{FF2B5EF4-FFF2-40B4-BE49-F238E27FC236}">
                  <a16:creationId xmlns:a16="http://schemas.microsoft.com/office/drawing/2014/main" id="{B36CAE71-546E-49AF-B972-03D0A6717B50}"/>
                </a:ext>
              </a:extLst>
            </p:cNvPr>
            <p:cNvSpPr/>
            <p:nvPr/>
          </p:nvSpPr>
          <p:spPr bwMode="auto">
            <a:xfrm>
              <a:off x="4160695" y="828577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1891CD9D-B1A2-4210-86EA-75321F850E95}"/>
              </a:ext>
            </a:extLst>
          </p:cNvPr>
          <p:cNvGrpSpPr/>
          <p:nvPr/>
        </p:nvGrpSpPr>
        <p:grpSpPr>
          <a:xfrm>
            <a:off x="6040957" y="4726027"/>
            <a:ext cx="1590607" cy="1590607"/>
            <a:chOff x="6040957" y="830185"/>
            <a:chExt cx="1590607" cy="1590607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0E462EA3-7BD9-4F86-982B-02EC88101190}"/>
                </a:ext>
              </a:extLst>
            </p:cNvPr>
            <p:cNvGrpSpPr/>
            <p:nvPr/>
          </p:nvGrpSpPr>
          <p:grpSpPr>
            <a:xfrm>
              <a:off x="6518915" y="954518"/>
              <a:ext cx="1010516" cy="1010516"/>
              <a:chOff x="6260279" y="830997"/>
              <a:chExt cx="1010516" cy="1010516"/>
            </a:xfrm>
          </p:grpSpPr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7D60A2C9-AA7F-40D7-BDFF-0DAE88C13728}"/>
                  </a:ext>
                </a:extLst>
              </p:cNvPr>
              <p:cNvSpPr/>
              <p:nvPr/>
            </p:nvSpPr>
            <p:spPr bwMode="auto">
              <a:xfrm>
                <a:off x="6298550" y="866179"/>
                <a:ext cx="940150" cy="940150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C6E28A8F-D55D-4178-AD46-63854F21C9B6}"/>
                  </a:ext>
                </a:extLst>
              </p:cNvPr>
              <p:cNvSpPr/>
              <p:nvPr/>
            </p:nvSpPr>
            <p:spPr bwMode="auto">
              <a:xfrm>
                <a:off x="6260279" y="830997"/>
                <a:ext cx="1010516" cy="1010516"/>
              </a:xfrm>
              <a:custGeom>
                <a:avLst/>
                <a:gdLst>
                  <a:gd name="connsiteX0" fmla="*/ 257670 w 1010516"/>
                  <a:gd name="connsiteY0" fmla="*/ 227997 h 1010516"/>
                  <a:gd name="connsiteX1" fmla="*/ 343533 w 1010516"/>
                  <a:gd name="connsiteY1" fmla="*/ 242854 h 1010516"/>
                  <a:gd name="connsiteX2" fmla="*/ 316444 w 1010516"/>
                  <a:gd name="connsiteY2" fmla="*/ 267107 h 1010516"/>
                  <a:gd name="connsiteX3" fmla="*/ 469584 w 1010516"/>
                  <a:gd name="connsiteY3" fmla="*/ 438157 h 1010516"/>
                  <a:gd name="connsiteX4" fmla="*/ 476730 w 1010516"/>
                  <a:gd name="connsiteY4" fmla="*/ 433339 h 1010516"/>
                  <a:gd name="connsiteX5" fmla="*/ 508346 w 1010516"/>
                  <a:gd name="connsiteY5" fmla="*/ 426956 h 1010516"/>
                  <a:gd name="connsiteX6" fmla="*/ 539963 w 1010516"/>
                  <a:gd name="connsiteY6" fmla="*/ 433339 h 1010516"/>
                  <a:gd name="connsiteX7" fmla="*/ 561027 w 1010516"/>
                  <a:gd name="connsiteY7" fmla="*/ 447542 h 1010516"/>
                  <a:gd name="connsiteX8" fmla="*/ 659037 w 1010516"/>
                  <a:gd name="connsiteY8" fmla="*/ 359795 h 1010516"/>
                  <a:gd name="connsiteX9" fmla="*/ 634785 w 1010516"/>
                  <a:gd name="connsiteY9" fmla="*/ 332706 h 1010516"/>
                  <a:gd name="connsiteX10" fmla="*/ 721762 w 1010516"/>
                  <a:gd name="connsiteY10" fmla="*/ 327397 h 1010516"/>
                  <a:gd name="connsiteX11" fmla="*/ 706904 w 1010516"/>
                  <a:gd name="connsiteY11" fmla="*/ 413261 h 1010516"/>
                  <a:gd name="connsiteX12" fmla="*/ 682652 w 1010516"/>
                  <a:gd name="connsiteY12" fmla="*/ 386172 h 1010516"/>
                  <a:gd name="connsiteX13" fmla="*/ 582623 w 1010516"/>
                  <a:gd name="connsiteY13" fmla="*/ 475727 h 1010516"/>
                  <a:gd name="connsiteX14" fmla="*/ 583188 w 1010516"/>
                  <a:gd name="connsiteY14" fmla="*/ 476565 h 1010516"/>
                  <a:gd name="connsiteX15" fmla="*/ 589571 w 1010516"/>
                  <a:gd name="connsiteY15" fmla="*/ 508181 h 1010516"/>
                  <a:gd name="connsiteX16" fmla="*/ 508346 w 1010516"/>
                  <a:gd name="connsiteY16" fmla="*/ 589406 h 1010516"/>
                  <a:gd name="connsiteX17" fmla="*/ 427121 w 1010516"/>
                  <a:gd name="connsiteY17" fmla="*/ 508181 h 1010516"/>
                  <a:gd name="connsiteX18" fmla="*/ 433504 w 1010516"/>
                  <a:gd name="connsiteY18" fmla="*/ 476565 h 1010516"/>
                  <a:gd name="connsiteX19" fmla="*/ 443361 w 1010516"/>
                  <a:gd name="connsiteY19" fmla="*/ 461945 h 1010516"/>
                  <a:gd name="connsiteX20" fmla="*/ 290067 w 1010516"/>
                  <a:gd name="connsiteY20" fmla="*/ 290722 h 1010516"/>
                  <a:gd name="connsiteX21" fmla="*/ 262978 w 1010516"/>
                  <a:gd name="connsiteY21" fmla="*/ 314974 h 1010516"/>
                  <a:gd name="connsiteX22" fmla="*/ 505258 w 1010516"/>
                  <a:gd name="connsiteY22" fmla="*/ 80983 h 1010516"/>
                  <a:gd name="connsiteX23" fmla="*/ 80983 w 1010516"/>
                  <a:gd name="connsiteY23" fmla="*/ 505258 h 1010516"/>
                  <a:gd name="connsiteX24" fmla="*/ 505258 w 1010516"/>
                  <a:gd name="connsiteY24" fmla="*/ 929533 h 1010516"/>
                  <a:gd name="connsiteX25" fmla="*/ 929533 w 1010516"/>
                  <a:gd name="connsiteY25" fmla="*/ 505258 h 1010516"/>
                  <a:gd name="connsiteX26" fmla="*/ 505258 w 1010516"/>
                  <a:gd name="connsiteY26" fmla="*/ 80983 h 1010516"/>
                  <a:gd name="connsiteX27" fmla="*/ 505258 w 1010516"/>
                  <a:gd name="connsiteY27" fmla="*/ 0 h 1010516"/>
                  <a:gd name="connsiteX28" fmla="*/ 1010516 w 1010516"/>
                  <a:gd name="connsiteY28" fmla="*/ 505258 h 1010516"/>
                  <a:gd name="connsiteX29" fmla="*/ 505258 w 1010516"/>
                  <a:gd name="connsiteY29" fmla="*/ 1010516 h 1010516"/>
                  <a:gd name="connsiteX30" fmla="*/ 0 w 1010516"/>
                  <a:gd name="connsiteY30" fmla="*/ 505258 h 1010516"/>
                  <a:gd name="connsiteX31" fmla="*/ 505258 w 1010516"/>
                  <a:gd name="connsiteY31" fmla="*/ 0 h 1010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10516" h="1010516">
                    <a:moveTo>
                      <a:pt x="257670" y="227997"/>
                    </a:moveTo>
                    <a:lnTo>
                      <a:pt x="343533" y="242854"/>
                    </a:lnTo>
                    <a:lnTo>
                      <a:pt x="316444" y="267107"/>
                    </a:lnTo>
                    <a:lnTo>
                      <a:pt x="469584" y="438157"/>
                    </a:lnTo>
                    <a:lnTo>
                      <a:pt x="476730" y="433339"/>
                    </a:lnTo>
                    <a:cubicBezTo>
                      <a:pt x="486448" y="429229"/>
                      <a:pt x="497132" y="426956"/>
                      <a:pt x="508346" y="426956"/>
                    </a:cubicBezTo>
                    <a:cubicBezTo>
                      <a:pt x="519561" y="426956"/>
                      <a:pt x="530245" y="429229"/>
                      <a:pt x="539963" y="433339"/>
                    </a:cubicBezTo>
                    <a:lnTo>
                      <a:pt x="561027" y="447542"/>
                    </a:lnTo>
                    <a:lnTo>
                      <a:pt x="659037" y="359795"/>
                    </a:lnTo>
                    <a:lnTo>
                      <a:pt x="634785" y="332706"/>
                    </a:lnTo>
                    <a:lnTo>
                      <a:pt x="721762" y="327397"/>
                    </a:lnTo>
                    <a:lnTo>
                      <a:pt x="706904" y="413261"/>
                    </a:lnTo>
                    <a:lnTo>
                      <a:pt x="682652" y="386172"/>
                    </a:lnTo>
                    <a:lnTo>
                      <a:pt x="582623" y="475727"/>
                    </a:lnTo>
                    <a:lnTo>
                      <a:pt x="583188" y="476565"/>
                    </a:lnTo>
                    <a:cubicBezTo>
                      <a:pt x="587298" y="486282"/>
                      <a:pt x="589571" y="496966"/>
                      <a:pt x="589571" y="508181"/>
                    </a:cubicBezTo>
                    <a:cubicBezTo>
                      <a:pt x="589571" y="553040"/>
                      <a:pt x="553205" y="589406"/>
                      <a:pt x="508346" y="589406"/>
                    </a:cubicBezTo>
                    <a:cubicBezTo>
                      <a:pt x="463487" y="589406"/>
                      <a:pt x="427121" y="553040"/>
                      <a:pt x="427121" y="508181"/>
                    </a:cubicBezTo>
                    <a:cubicBezTo>
                      <a:pt x="427121" y="496966"/>
                      <a:pt x="429394" y="486282"/>
                      <a:pt x="433504" y="476565"/>
                    </a:cubicBezTo>
                    <a:lnTo>
                      <a:pt x="443361" y="461945"/>
                    </a:lnTo>
                    <a:lnTo>
                      <a:pt x="290067" y="290722"/>
                    </a:lnTo>
                    <a:lnTo>
                      <a:pt x="262978" y="314974"/>
                    </a:lnTo>
                    <a:close/>
                    <a:moveTo>
                      <a:pt x="505258" y="80983"/>
                    </a:moveTo>
                    <a:cubicBezTo>
                      <a:pt x="270937" y="80983"/>
                      <a:pt x="80983" y="270937"/>
                      <a:pt x="80983" y="505258"/>
                    </a:cubicBezTo>
                    <a:cubicBezTo>
                      <a:pt x="80983" y="739579"/>
                      <a:pt x="270937" y="929533"/>
                      <a:pt x="505258" y="929533"/>
                    </a:cubicBezTo>
                    <a:cubicBezTo>
                      <a:pt x="739579" y="929533"/>
                      <a:pt x="929533" y="739579"/>
                      <a:pt x="929533" y="505258"/>
                    </a:cubicBezTo>
                    <a:cubicBezTo>
                      <a:pt x="929533" y="270937"/>
                      <a:pt x="739579" y="80983"/>
                      <a:pt x="505258" y="80983"/>
                    </a:cubicBezTo>
                    <a:close/>
                    <a:moveTo>
                      <a:pt x="505258" y="0"/>
                    </a:moveTo>
                    <a:cubicBezTo>
                      <a:pt x="784304" y="0"/>
                      <a:pt x="1010516" y="226212"/>
                      <a:pt x="1010516" y="505258"/>
                    </a:cubicBezTo>
                    <a:cubicBezTo>
                      <a:pt x="1010516" y="784304"/>
                      <a:pt x="784304" y="1010516"/>
                      <a:pt x="505258" y="1010516"/>
                    </a:cubicBezTo>
                    <a:cubicBezTo>
                      <a:pt x="226212" y="1010516"/>
                      <a:pt x="0" y="784304"/>
                      <a:pt x="0" y="505258"/>
                    </a:cubicBezTo>
                    <a:cubicBezTo>
                      <a:pt x="0" y="226212"/>
                      <a:pt x="226212" y="0"/>
                      <a:pt x="50525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8" name="禁止 77">
              <a:extLst>
                <a:ext uri="{FF2B5EF4-FFF2-40B4-BE49-F238E27FC236}">
                  <a16:creationId xmlns:a16="http://schemas.microsoft.com/office/drawing/2014/main" id="{084EDE74-DE81-4E93-A148-E571C153ECC2}"/>
                </a:ext>
              </a:extLst>
            </p:cNvPr>
            <p:cNvSpPr/>
            <p:nvPr/>
          </p:nvSpPr>
          <p:spPr bwMode="auto">
            <a:xfrm>
              <a:off x="604095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CF94F56A-68B9-4EE9-B302-97BFE4BD7EEE}"/>
                </a:ext>
              </a:extLst>
            </p:cNvPr>
            <p:cNvGrpSpPr/>
            <p:nvPr/>
          </p:nvGrpSpPr>
          <p:grpSpPr>
            <a:xfrm>
              <a:off x="6237518" y="1460383"/>
              <a:ext cx="1078109" cy="733640"/>
              <a:chOff x="7152426" y="2528899"/>
              <a:chExt cx="1454999" cy="990110"/>
            </a:xfrm>
          </p:grpSpPr>
          <p:sp>
            <p:nvSpPr>
              <p:cNvPr id="201" name="円: 塗りつぶしなし 200">
                <a:extLst>
                  <a:ext uri="{FF2B5EF4-FFF2-40B4-BE49-F238E27FC236}">
                    <a16:creationId xmlns:a16="http://schemas.microsoft.com/office/drawing/2014/main" id="{9ED5C3DD-818E-42C9-8B25-421B62548C8B}"/>
                  </a:ext>
                </a:extLst>
              </p:cNvPr>
              <p:cNvSpPr/>
              <p:nvPr/>
            </p:nvSpPr>
            <p:spPr bwMode="auto">
              <a:xfrm>
                <a:off x="7152426" y="2933944"/>
                <a:ext cx="585065" cy="585065"/>
              </a:xfrm>
              <a:prstGeom prst="donut">
                <a:avLst>
                  <a:gd name="adj" fmla="val 10231"/>
                </a:avLst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2" name="円: 塗りつぶしなし 201">
                <a:extLst>
                  <a:ext uri="{FF2B5EF4-FFF2-40B4-BE49-F238E27FC236}">
                    <a16:creationId xmlns:a16="http://schemas.microsoft.com/office/drawing/2014/main" id="{DBDC2ECB-0991-4B9A-9CD0-D2D516B74179}"/>
                  </a:ext>
                </a:extLst>
              </p:cNvPr>
              <p:cNvSpPr/>
              <p:nvPr/>
            </p:nvSpPr>
            <p:spPr bwMode="auto">
              <a:xfrm>
                <a:off x="7950885" y="2933944"/>
                <a:ext cx="585065" cy="585065"/>
              </a:xfrm>
              <a:prstGeom prst="donut">
                <a:avLst>
                  <a:gd name="adj" fmla="val 10231"/>
                </a:avLst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DFA05459-7CE0-4EBF-8EFA-E18EFB29006C}"/>
                  </a:ext>
                </a:extLst>
              </p:cNvPr>
              <p:cNvSpPr/>
              <p:nvPr/>
            </p:nvSpPr>
            <p:spPr bwMode="auto">
              <a:xfrm>
                <a:off x="7369928" y="3151446"/>
                <a:ext cx="150060" cy="150060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16A7B393-FA26-4541-BEB8-7C604E806920}"/>
                  </a:ext>
                </a:extLst>
              </p:cNvPr>
              <p:cNvSpPr/>
              <p:nvPr/>
            </p:nvSpPr>
            <p:spPr bwMode="auto">
              <a:xfrm>
                <a:off x="8162855" y="3151446"/>
                <a:ext cx="150060" cy="150060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1E71EA2-0060-4F78-9EAE-C6B83F6AC5E5}"/>
                  </a:ext>
                </a:extLst>
              </p:cNvPr>
              <p:cNvSpPr/>
              <p:nvPr/>
            </p:nvSpPr>
            <p:spPr bwMode="auto">
              <a:xfrm>
                <a:off x="7444957" y="2835220"/>
                <a:ext cx="1162468" cy="391254"/>
              </a:xfrm>
              <a:custGeom>
                <a:avLst/>
                <a:gdLst>
                  <a:gd name="connsiteX0" fmla="*/ 376749 w 1162468"/>
                  <a:gd name="connsiteY0" fmla="*/ 0 h 391254"/>
                  <a:gd name="connsiteX1" fmla="*/ 422468 w 1162468"/>
                  <a:gd name="connsiteY1" fmla="*/ 0 h 391254"/>
                  <a:gd name="connsiteX2" fmla="*/ 422468 w 1162468"/>
                  <a:gd name="connsiteY2" fmla="*/ 323747 h 391254"/>
                  <a:gd name="connsiteX3" fmla="*/ 441258 w 1162468"/>
                  <a:gd name="connsiteY3" fmla="*/ 323747 h 391254"/>
                  <a:gd name="connsiteX4" fmla="*/ 441848 w 1162468"/>
                  <a:gd name="connsiteY4" fmla="*/ 317895 h 391254"/>
                  <a:gd name="connsiteX5" fmla="*/ 798460 w 1162468"/>
                  <a:gd name="connsiteY5" fmla="*/ 27248 h 391254"/>
                  <a:gd name="connsiteX6" fmla="*/ 1155073 w 1162468"/>
                  <a:gd name="connsiteY6" fmla="*/ 317895 h 391254"/>
                  <a:gd name="connsiteX7" fmla="*/ 1162468 w 1162468"/>
                  <a:gd name="connsiteY7" fmla="*/ 391254 h 391254"/>
                  <a:gd name="connsiteX8" fmla="*/ 1113698 w 1162468"/>
                  <a:gd name="connsiteY8" fmla="*/ 391254 h 391254"/>
                  <a:gd name="connsiteX9" fmla="*/ 1107294 w 1162468"/>
                  <a:gd name="connsiteY9" fmla="*/ 327724 h 391254"/>
                  <a:gd name="connsiteX10" fmla="*/ 798460 w 1162468"/>
                  <a:gd name="connsiteY10" fmla="*/ 76018 h 391254"/>
                  <a:gd name="connsiteX11" fmla="*/ 489627 w 1162468"/>
                  <a:gd name="connsiteY11" fmla="*/ 327724 h 391254"/>
                  <a:gd name="connsiteX12" fmla="*/ 483222 w 1162468"/>
                  <a:gd name="connsiteY12" fmla="*/ 391254 h 391254"/>
                  <a:gd name="connsiteX13" fmla="*/ 482223 w 1162468"/>
                  <a:gd name="connsiteY13" fmla="*/ 391254 h 391254"/>
                  <a:gd name="connsiteX14" fmla="*/ 434452 w 1162468"/>
                  <a:gd name="connsiteY14" fmla="*/ 391254 h 391254"/>
                  <a:gd name="connsiteX15" fmla="*/ 364010 w 1162468"/>
                  <a:gd name="connsiteY15" fmla="*/ 391254 h 391254"/>
                  <a:gd name="connsiteX16" fmla="*/ 325321 w 1162468"/>
                  <a:gd name="connsiteY16" fmla="*/ 391254 h 391254"/>
                  <a:gd name="connsiteX17" fmla="*/ 315240 w 1162468"/>
                  <a:gd name="connsiteY17" fmla="*/ 391254 h 391254"/>
                  <a:gd name="connsiteX18" fmla="*/ 308836 w 1162468"/>
                  <a:gd name="connsiteY18" fmla="*/ 327724 h 391254"/>
                  <a:gd name="connsiteX19" fmla="*/ 2 w 1162468"/>
                  <a:gd name="connsiteY19" fmla="*/ 76018 h 391254"/>
                  <a:gd name="connsiteX20" fmla="*/ 0 w 1162468"/>
                  <a:gd name="connsiteY20" fmla="*/ 76018 h 391254"/>
                  <a:gd name="connsiteX21" fmla="*/ 0 w 1162468"/>
                  <a:gd name="connsiteY21" fmla="*/ 27248 h 391254"/>
                  <a:gd name="connsiteX22" fmla="*/ 2 w 1162468"/>
                  <a:gd name="connsiteY22" fmla="*/ 27248 h 391254"/>
                  <a:gd name="connsiteX23" fmla="*/ 356615 w 1162468"/>
                  <a:gd name="connsiteY23" fmla="*/ 317895 h 391254"/>
                  <a:gd name="connsiteX24" fmla="*/ 357205 w 1162468"/>
                  <a:gd name="connsiteY24" fmla="*/ 323747 h 391254"/>
                  <a:gd name="connsiteX25" fmla="*/ 376749 w 1162468"/>
                  <a:gd name="connsiteY25" fmla="*/ 323747 h 39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162468" h="391254">
                    <a:moveTo>
                      <a:pt x="376749" y="0"/>
                    </a:moveTo>
                    <a:lnTo>
                      <a:pt x="422468" y="0"/>
                    </a:lnTo>
                    <a:lnTo>
                      <a:pt x="422468" y="323747"/>
                    </a:lnTo>
                    <a:lnTo>
                      <a:pt x="441258" y="323747"/>
                    </a:lnTo>
                    <a:lnTo>
                      <a:pt x="441848" y="317895"/>
                    </a:lnTo>
                    <a:cubicBezTo>
                      <a:pt x="475790" y="152023"/>
                      <a:pt x="622554" y="27248"/>
                      <a:pt x="798460" y="27248"/>
                    </a:cubicBezTo>
                    <a:cubicBezTo>
                      <a:pt x="974367" y="27248"/>
                      <a:pt x="1121131" y="152023"/>
                      <a:pt x="1155073" y="317895"/>
                    </a:cubicBezTo>
                    <a:lnTo>
                      <a:pt x="1162468" y="391254"/>
                    </a:lnTo>
                    <a:lnTo>
                      <a:pt x="1113698" y="391254"/>
                    </a:lnTo>
                    <a:lnTo>
                      <a:pt x="1107294" y="327724"/>
                    </a:lnTo>
                    <a:cubicBezTo>
                      <a:pt x="1077899" y="184075"/>
                      <a:pt x="950799" y="76018"/>
                      <a:pt x="798460" y="76018"/>
                    </a:cubicBezTo>
                    <a:cubicBezTo>
                      <a:pt x="646122" y="76018"/>
                      <a:pt x="519022" y="184075"/>
                      <a:pt x="489627" y="327724"/>
                    </a:cubicBezTo>
                    <a:lnTo>
                      <a:pt x="483222" y="391254"/>
                    </a:lnTo>
                    <a:lnTo>
                      <a:pt x="482223" y="391254"/>
                    </a:lnTo>
                    <a:lnTo>
                      <a:pt x="434452" y="391254"/>
                    </a:lnTo>
                    <a:lnTo>
                      <a:pt x="364010" y="391254"/>
                    </a:lnTo>
                    <a:lnTo>
                      <a:pt x="325321" y="391254"/>
                    </a:lnTo>
                    <a:lnTo>
                      <a:pt x="315240" y="391254"/>
                    </a:lnTo>
                    <a:lnTo>
                      <a:pt x="308836" y="327724"/>
                    </a:lnTo>
                    <a:cubicBezTo>
                      <a:pt x="279441" y="184075"/>
                      <a:pt x="152341" y="76018"/>
                      <a:pt x="2" y="76018"/>
                    </a:cubicBezTo>
                    <a:lnTo>
                      <a:pt x="0" y="76018"/>
                    </a:lnTo>
                    <a:lnTo>
                      <a:pt x="0" y="27248"/>
                    </a:lnTo>
                    <a:lnTo>
                      <a:pt x="2" y="27248"/>
                    </a:lnTo>
                    <a:cubicBezTo>
                      <a:pt x="175909" y="27248"/>
                      <a:pt x="322673" y="152023"/>
                      <a:pt x="356615" y="317895"/>
                    </a:cubicBezTo>
                    <a:lnTo>
                      <a:pt x="357205" y="323747"/>
                    </a:lnTo>
                    <a:lnTo>
                      <a:pt x="376749" y="323747"/>
                    </a:lnTo>
                    <a:close/>
                  </a:path>
                </a:pathLst>
              </a:custGeom>
              <a:solidFill>
                <a:srgbClr val="0070C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00514A34-91E8-4AFF-9F4F-FF3F81AF7A65}"/>
                  </a:ext>
                </a:extLst>
              </p:cNvPr>
              <p:cNvSpPr/>
              <p:nvPr/>
            </p:nvSpPr>
            <p:spPr bwMode="auto">
              <a:xfrm>
                <a:off x="7737490" y="2800874"/>
                <a:ext cx="213395" cy="7079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90B9855D-B917-49F4-A652-EFC680E741C8}"/>
                  </a:ext>
                </a:extLst>
              </p:cNvPr>
              <p:cNvSpPr/>
              <p:nvPr/>
            </p:nvSpPr>
            <p:spPr bwMode="auto">
              <a:xfrm>
                <a:off x="7422098" y="2663915"/>
                <a:ext cx="45719" cy="562561"/>
              </a:xfrm>
              <a:prstGeom prst="rect">
                <a:avLst/>
              </a:prstGeom>
              <a:solidFill>
                <a:srgbClr val="96969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88F2F0B-4086-433B-8B94-54E04C349136}"/>
                  </a:ext>
                </a:extLst>
              </p:cNvPr>
              <p:cNvSpPr/>
              <p:nvPr/>
            </p:nvSpPr>
            <p:spPr bwMode="auto">
              <a:xfrm rot="16200000">
                <a:off x="7371064" y="2461149"/>
                <a:ext cx="147786" cy="283286"/>
              </a:xfrm>
              <a:custGeom>
                <a:avLst/>
                <a:gdLst>
                  <a:gd name="connsiteX0" fmla="*/ 147786 w 147786"/>
                  <a:gd name="connsiteY0" fmla="*/ 73893 h 283286"/>
                  <a:gd name="connsiteX1" fmla="*/ 147785 w 147786"/>
                  <a:gd name="connsiteY1" fmla="*/ 283286 h 283286"/>
                  <a:gd name="connsiteX2" fmla="*/ 107316 w 147786"/>
                  <a:gd name="connsiteY2" fmla="*/ 283286 h 283286"/>
                  <a:gd name="connsiteX3" fmla="*/ 107316 w 147786"/>
                  <a:gd name="connsiteY3" fmla="*/ 73148 h 283286"/>
                  <a:gd name="connsiteX4" fmla="*/ 84456 w 147786"/>
                  <a:gd name="connsiteY4" fmla="*/ 50288 h 283286"/>
                  <a:gd name="connsiteX5" fmla="*/ 61596 w 147786"/>
                  <a:gd name="connsiteY5" fmla="*/ 73148 h 283286"/>
                  <a:gd name="connsiteX6" fmla="*/ 61596 w 147786"/>
                  <a:gd name="connsiteY6" fmla="*/ 283286 h 283286"/>
                  <a:gd name="connsiteX7" fmla="*/ 0 w 147786"/>
                  <a:gd name="connsiteY7" fmla="*/ 283286 h 283286"/>
                  <a:gd name="connsiteX8" fmla="*/ 0 w 147786"/>
                  <a:gd name="connsiteY8" fmla="*/ 73893 h 283286"/>
                  <a:gd name="connsiteX9" fmla="*/ 73893 w 147786"/>
                  <a:gd name="connsiteY9" fmla="*/ 0 h 283286"/>
                  <a:gd name="connsiteX10" fmla="*/ 147786 w 147786"/>
                  <a:gd name="connsiteY10" fmla="*/ 73893 h 283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7786" h="283286">
                    <a:moveTo>
                      <a:pt x="147786" y="73893"/>
                    </a:moveTo>
                    <a:cubicBezTo>
                      <a:pt x="147786" y="143691"/>
                      <a:pt x="147785" y="213488"/>
                      <a:pt x="147785" y="283286"/>
                    </a:cubicBezTo>
                    <a:lnTo>
                      <a:pt x="107316" y="283286"/>
                    </a:lnTo>
                    <a:lnTo>
                      <a:pt x="107316" y="73148"/>
                    </a:lnTo>
                    <a:cubicBezTo>
                      <a:pt x="107316" y="60523"/>
                      <a:pt x="97081" y="50288"/>
                      <a:pt x="84456" y="50288"/>
                    </a:cubicBezTo>
                    <a:cubicBezTo>
                      <a:pt x="71831" y="50288"/>
                      <a:pt x="61596" y="60523"/>
                      <a:pt x="61596" y="73148"/>
                    </a:cubicBezTo>
                    <a:lnTo>
                      <a:pt x="61596" y="283286"/>
                    </a:lnTo>
                    <a:lnTo>
                      <a:pt x="0" y="283286"/>
                    </a:lnTo>
                    <a:lnTo>
                      <a:pt x="0" y="73893"/>
                    </a:lnTo>
                    <a:cubicBezTo>
                      <a:pt x="0" y="33083"/>
                      <a:pt x="33083" y="0"/>
                      <a:pt x="73893" y="0"/>
                    </a:cubicBezTo>
                    <a:cubicBezTo>
                      <a:pt x="114703" y="0"/>
                      <a:pt x="147786" y="33083"/>
                      <a:pt x="147786" y="738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0" name="禁止 79">
              <a:extLst>
                <a:ext uri="{FF2B5EF4-FFF2-40B4-BE49-F238E27FC236}">
                  <a16:creationId xmlns:a16="http://schemas.microsoft.com/office/drawing/2014/main" id="{4071A845-B74B-45D1-9956-A387281E0178}"/>
                </a:ext>
              </a:extLst>
            </p:cNvPr>
            <p:cNvSpPr/>
            <p:nvPr/>
          </p:nvSpPr>
          <p:spPr bwMode="auto">
            <a:xfrm>
              <a:off x="604095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8C4D66FF-C5BA-4690-9309-DFE3818B9766}"/>
              </a:ext>
            </a:extLst>
          </p:cNvPr>
          <p:cNvGrpSpPr/>
          <p:nvPr/>
        </p:nvGrpSpPr>
        <p:grpSpPr>
          <a:xfrm>
            <a:off x="7914207" y="4726027"/>
            <a:ext cx="1590607" cy="1590607"/>
            <a:chOff x="7914207" y="830185"/>
            <a:chExt cx="1590607" cy="1590607"/>
          </a:xfrm>
        </p:grpSpPr>
        <p:sp>
          <p:nvSpPr>
            <p:cNvPr id="212" name="禁止 77">
              <a:extLst>
                <a:ext uri="{FF2B5EF4-FFF2-40B4-BE49-F238E27FC236}">
                  <a16:creationId xmlns:a16="http://schemas.microsoft.com/office/drawing/2014/main" id="{26612FCA-E462-422F-8A28-B2592BDDD087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A813BA28-414B-4E6E-818B-9F406AD62394}"/>
                </a:ext>
              </a:extLst>
            </p:cNvPr>
            <p:cNvGrpSpPr/>
            <p:nvPr/>
          </p:nvGrpSpPr>
          <p:grpSpPr>
            <a:xfrm rot="1065249">
              <a:off x="8173610" y="1446598"/>
              <a:ext cx="824645" cy="824645"/>
              <a:chOff x="7976337" y="1312443"/>
              <a:chExt cx="741595" cy="741595"/>
            </a:xfrm>
          </p:grpSpPr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23F6824C-3A18-4BA8-8148-0C7CE3709166}"/>
                  </a:ext>
                </a:extLst>
              </p:cNvPr>
              <p:cNvSpPr/>
              <p:nvPr/>
            </p:nvSpPr>
            <p:spPr bwMode="auto">
              <a:xfrm>
                <a:off x="7976337" y="1312443"/>
                <a:ext cx="741595" cy="7415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AF4C0828-1562-487C-88A0-5541AA9F961D}"/>
                  </a:ext>
                </a:extLst>
              </p:cNvPr>
              <p:cNvSpPr/>
              <p:nvPr/>
            </p:nvSpPr>
            <p:spPr bwMode="auto">
              <a:xfrm>
                <a:off x="8135029" y="1634829"/>
                <a:ext cx="492917" cy="365686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アーチ 226">
                <a:extLst>
                  <a:ext uri="{FF2B5EF4-FFF2-40B4-BE49-F238E27FC236}">
                    <a16:creationId xmlns:a16="http://schemas.microsoft.com/office/drawing/2014/main" id="{48E8506B-F77C-461C-A0A6-2ACCDF91D74F}"/>
                  </a:ext>
                </a:extLst>
              </p:cNvPr>
              <p:cNvSpPr/>
              <p:nvPr/>
            </p:nvSpPr>
            <p:spPr bwMode="auto">
              <a:xfrm>
                <a:off x="8114576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アーチ 227">
                <a:extLst>
                  <a:ext uri="{FF2B5EF4-FFF2-40B4-BE49-F238E27FC236}">
                    <a16:creationId xmlns:a16="http://schemas.microsoft.com/office/drawing/2014/main" id="{96D65E56-6C2C-49A5-A0C0-A4DC5476A417}"/>
                  </a:ext>
                </a:extLst>
              </p:cNvPr>
              <p:cNvSpPr/>
              <p:nvPr/>
            </p:nvSpPr>
            <p:spPr bwMode="auto">
              <a:xfrm>
                <a:off x="8432044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1518CD46-30CE-43F6-8F94-BCB62D725302}"/>
                </a:ext>
              </a:extLst>
            </p:cNvPr>
            <p:cNvSpPr/>
            <p:nvPr/>
          </p:nvSpPr>
          <p:spPr bwMode="auto">
            <a:xfrm>
              <a:off x="8474887" y="1669155"/>
              <a:ext cx="331746" cy="441038"/>
            </a:xfrm>
            <a:custGeom>
              <a:avLst/>
              <a:gdLst>
                <a:gd name="connsiteX0" fmla="*/ 135273 w 389876"/>
                <a:gd name="connsiteY0" fmla="*/ 0 h 518318"/>
                <a:gd name="connsiteX1" fmla="*/ 254957 w 389876"/>
                <a:gd name="connsiteY1" fmla="*/ 0 h 518318"/>
                <a:gd name="connsiteX2" fmla="*/ 254957 w 389876"/>
                <a:gd name="connsiteY2" fmla="*/ 312746 h 518318"/>
                <a:gd name="connsiteX3" fmla="*/ 256666 w 389876"/>
                <a:gd name="connsiteY3" fmla="*/ 318735 h 518318"/>
                <a:gd name="connsiteX4" fmla="*/ 389876 w 389876"/>
                <a:gd name="connsiteY4" fmla="*/ 436495 h 518318"/>
                <a:gd name="connsiteX5" fmla="*/ 313892 w 389876"/>
                <a:gd name="connsiteY5" fmla="*/ 474495 h 518318"/>
                <a:gd name="connsiteX6" fmla="*/ 276604 w 389876"/>
                <a:gd name="connsiteY6" fmla="*/ 465734 h 518318"/>
                <a:gd name="connsiteX7" fmla="*/ 311242 w 389876"/>
                <a:gd name="connsiteY7" fmla="*/ 513865 h 518318"/>
                <a:gd name="connsiteX8" fmla="*/ 198617 w 389876"/>
                <a:gd name="connsiteY8" fmla="*/ 468266 h 518318"/>
                <a:gd name="connsiteX9" fmla="*/ 195470 w 389876"/>
                <a:gd name="connsiteY9" fmla="*/ 460616 h 518318"/>
                <a:gd name="connsiteX10" fmla="*/ 192323 w 389876"/>
                <a:gd name="connsiteY10" fmla="*/ 468267 h 518318"/>
                <a:gd name="connsiteX11" fmla="*/ 79697 w 389876"/>
                <a:gd name="connsiteY11" fmla="*/ 513866 h 518318"/>
                <a:gd name="connsiteX12" fmla="*/ 114554 w 389876"/>
                <a:gd name="connsiteY12" fmla="*/ 465433 h 518318"/>
                <a:gd name="connsiteX13" fmla="*/ 75984 w 389876"/>
                <a:gd name="connsiteY13" fmla="*/ 474495 h 518318"/>
                <a:gd name="connsiteX14" fmla="*/ 0 w 389876"/>
                <a:gd name="connsiteY14" fmla="*/ 436493 h 518318"/>
                <a:gd name="connsiteX15" fmla="*/ 133210 w 389876"/>
                <a:gd name="connsiteY15" fmla="*/ 318735 h 518318"/>
                <a:gd name="connsiteX16" fmla="*/ 135273 w 389876"/>
                <a:gd name="connsiteY16" fmla="*/ 311505 h 51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876" h="518318">
                  <a:moveTo>
                    <a:pt x="135273" y="0"/>
                  </a:moveTo>
                  <a:lnTo>
                    <a:pt x="254957" y="0"/>
                  </a:lnTo>
                  <a:lnTo>
                    <a:pt x="254957" y="312746"/>
                  </a:lnTo>
                  <a:lnTo>
                    <a:pt x="256666" y="318735"/>
                  </a:lnTo>
                  <a:cubicBezTo>
                    <a:pt x="283230" y="379527"/>
                    <a:pt x="331822" y="423836"/>
                    <a:pt x="389876" y="436495"/>
                  </a:cubicBezTo>
                  <a:cubicBezTo>
                    <a:pt x="368893" y="461828"/>
                    <a:pt x="341393" y="474495"/>
                    <a:pt x="313892" y="474495"/>
                  </a:cubicBezTo>
                  <a:lnTo>
                    <a:pt x="276604" y="465734"/>
                  </a:lnTo>
                  <a:lnTo>
                    <a:pt x="311242" y="513865"/>
                  </a:lnTo>
                  <a:cubicBezTo>
                    <a:pt x="268248" y="527774"/>
                    <a:pt x="224357" y="508147"/>
                    <a:pt x="198617" y="468266"/>
                  </a:cubicBezTo>
                  <a:lnTo>
                    <a:pt x="195470" y="460616"/>
                  </a:lnTo>
                  <a:lnTo>
                    <a:pt x="192323" y="468267"/>
                  </a:lnTo>
                  <a:cubicBezTo>
                    <a:pt x="166583" y="508148"/>
                    <a:pt x="122691" y="527775"/>
                    <a:pt x="79697" y="513866"/>
                  </a:cubicBezTo>
                  <a:lnTo>
                    <a:pt x="114554" y="465433"/>
                  </a:lnTo>
                  <a:lnTo>
                    <a:pt x="75984" y="474495"/>
                  </a:lnTo>
                  <a:cubicBezTo>
                    <a:pt x="48483" y="474495"/>
                    <a:pt x="20982" y="461828"/>
                    <a:pt x="0" y="436493"/>
                  </a:cubicBezTo>
                  <a:cubicBezTo>
                    <a:pt x="58053" y="423835"/>
                    <a:pt x="106645" y="379527"/>
                    <a:pt x="133210" y="318735"/>
                  </a:cubicBezTo>
                  <a:lnTo>
                    <a:pt x="135273" y="311505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3F89C80E-A986-478F-B4AA-21E9451FCB0F}"/>
                </a:ext>
              </a:extLst>
            </p:cNvPr>
            <p:cNvGrpSpPr/>
            <p:nvPr/>
          </p:nvGrpSpPr>
          <p:grpSpPr>
            <a:xfrm>
              <a:off x="8553400" y="1032669"/>
              <a:ext cx="801625" cy="655480"/>
              <a:chOff x="8792828" y="3320060"/>
              <a:chExt cx="943398" cy="771406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38B733F1-DC60-4D1F-B72F-2C6D09E138A8}"/>
                  </a:ext>
                </a:extLst>
              </p:cNvPr>
              <p:cNvSpPr/>
              <p:nvPr/>
            </p:nvSpPr>
            <p:spPr bwMode="auto">
              <a:xfrm>
                <a:off x="9228475" y="3429000"/>
                <a:ext cx="180020" cy="225025"/>
              </a:xfrm>
              <a:prstGeom prst="trapezoid">
                <a:avLst>
                  <a:gd name="adj" fmla="val 18386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55D2957F-7986-4789-9A8D-BF38D2A8184E}"/>
                  </a:ext>
                </a:extLst>
              </p:cNvPr>
              <p:cNvSpPr/>
              <p:nvPr/>
            </p:nvSpPr>
            <p:spPr bwMode="auto">
              <a:xfrm>
                <a:off x="9093461" y="3320060"/>
                <a:ext cx="450050" cy="135015"/>
              </a:xfrm>
              <a:prstGeom prst="round2SameRect">
                <a:avLst>
                  <a:gd name="adj1" fmla="val 50000"/>
                  <a:gd name="adj2" fmla="val 11683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9" name="矢印: 折線 218">
                <a:extLst>
                  <a:ext uri="{FF2B5EF4-FFF2-40B4-BE49-F238E27FC236}">
                    <a16:creationId xmlns:a16="http://schemas.microsoft.com/office/drawing/2014/main" id="{C10FEDD6-7F9E-4576-8CD9-96C42CBBBFB2}"/>
                  </a:ext>
                </a:extLst>
              </p:cNvPr>
              <p:cNvSpPr/>
              <p:nvPr/>
            </p:nvSpPr>
            <p:spPr bwMode="auto">
              <a:xfrm>
                <a:off x="8818687" y="3600928"/>
                <a:ext cx="671816" cy="470114"/>
              </a:xfrm>
              <a:prstGeom prst="bentArrow">
                <a:avLst>
                  <a:gd name="adj1" fmla="val 33658"/>
                  <a:gd name="adj2" fmla="val 26601"/>
                  <a:gd name="adj3" fmla="val 46882"/>
                  <a:gd name="adj4" fmla="val 49298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666686DA-4069-4F0F-AD31-33380BCE79E7}"/>
                  </a:ext>
                </a:extLst>
              </p:cNvPr>
              <p:cNvSpPr/>
              <p:nvPr/>
            </p:nvSpPr>
            <p:spPr bwMode="auto">
              <a:xfrm>
                <a:off x="8792828" y="3966978"/>
                <a:ext cx="207137" cy="124488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F8291D8F-BA68-47AF-A010-0A6EF641148A}"/>
                  </a:ext>
                </a:extLst>
              </p:cNvPr>
              <p:cNvSpPr/>
              <p:nvPr/>
            </p:nvSpPr>
            <p:spPr bwMode="auto">
              <a:xfrm>
                <a:off x="9481621" y="3646881"/>
                <a:ext cx="196903" cy="15645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33C5DAEF-582D-4682-B2E0-0D728366ADC9}"/>
                  </a:ext>
                </a:extLst>
              </p:cNvPr>
              <p:cNvSpPr/>
              <p:nvPr/>
            </p:nvSpPr>
            <p:spPr bwMode="auto">
              <a:xfrm>
                <a:off x="9642767" y="3610454"/>
                <a:ext cx="59358" cy="22930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3E3B45D4-1BFF-4258-BA0F-FD9A50565628}"/>
                  </a:ext>
                </a:extLst>
              </p:cNvPr>
              <p:cNvSpPr/>
              <p:nvPr/>
            </p:nvSpPr>
            <p:spPr bwMode="auto">
              <a:xfrm>
                <a:off x="9690506" y="3546159"/>
                <a:ext cx="45720" cy="35789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2C5D93C5-4602-4327-AE99-7E8A36DDF564}"/>
                  </a:ext>
                </a:extLst>
              </p:cNvPr>
              <p:cNvSpPr/>
              <p:nvPr/>
            </p:nvSpPr>
            <p:spPr bwMode="auto">
              <a:xfrm>
                <a:off x="9093460" y="3564015"/>
                <a:ext cx="450050" cy="360040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6" name="禁止 79">
              <a:extLst>
                <a:ext uri="{FF2B5EF4-FFF2-40B4-BE49-F238E27FC236}">
                  <a16:creationId xmlns:a16="http://schemas.microsoft.com/office/drawing/2014/main" id="{8874934C-02A9-4B9B-90D8-335FB8C813A7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B90B962B-E087-473A-B83A-EE3814FF89FC}"/>
              </a:ext>
            </a:extLst>
          </p:cNvPr>
          <p:cNvGrpSpPr/>
          <p:nvPr/>
        </p:nvGrpSpPr>
        <p:grpSpPr>
          <a:xfrm>
            <a:off x="7898164" y="2760953"/>
            <a:ext cx="1590607" cy="1590607"/>
            <a:chOff x="4160695" y="4716914"/>
            <a:chExt cx="1590607" cy="1590607"/>
          </a:xfrm>
        </p:grpSpPr>
        <p:sp>
          <p:nvSpPr>
            <p:cNvPr id="230" name="禁止 77">
              <a:extLst>
                <a:ext uri="{FF2B5EF4-FFF2-40B4-BE49-F238E27FC236}">
                  <a16:creationId xmlns:a16="http://schemas.microsoft.com/office/drawing/2014/main" id="{7312A0A3-B445-4FFC-9A2F-87A883BC3A0D}"/>
                </a:ext>
              </a:extLst>
            </p:cNvPr>
            <p:cNvSpPr/>
            <p:nvPr/>
          </p:nvSpPr>
          <p:spPr bwMode="auto">
            <a:xfrm>
              <a:off x="4160695" y="4716914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902B8537-5B2A-45B0-B4A0-36DB4F940F63}"/>
                </a:ext>
              </a:extLst>
            </p:cNvPr>
            <p:cNvGrpSpPr/>
            <p:nvPr/>
          </p:nvGrpSpPr>
          <p:grpSpPr>
            <a:xfrm>
              <a:off x="4345623" y="4846441"/>
              <a:ext cx="1239968" cy="1376386"/>
              <a:chOff x="3895775" y="4522216"/>
              <a:chExt cx="1353432" cy="1502333"/>
            </a:xfrm>
          </p:grpSpPr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FD11F8BA-E82C-490B-809A-387340AFC488}"/>
                  </a:ext>
                </a:extLst>
              </p:cNvPr>
              <p:cNvSpPr/>
              <p:nvPr/>
            </p:nvSpPr>
            <p:spPr bwMode="auto">
              <a:xfrm>
                <a:off x="3950413" y="4734145"/>
                <a:ext cx="1219282" cy="810090"/>
              </a:xfrm>
              <a:prstGeom prst="roundRect">
                <a:avLst>
                  <a:gd name="adj" fmla="val 27249"/>
                </a:avLst>
              </a:prstGeom>
              <a:solidFill>
                <a:schemeClr val="accent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D7AFDC36-1055-44F2-AEE9-08B03DC4C0D0}"/>
                  </a:ext>
                </a:extLst>
              </p:cNvPr>
              <p:cNvSpPr/>
              <p:nvPr/>
            </p:nvSpPr>
            <p:spPr bwMode="auto">
              <a:xfrm>
                <a:off x="4078468" y="4858404"/>
                <a:ext cx="963172" cy="574336"/>
              </a:xfrm>
              <a:prstGeom prst="roundRect">
                <a:avLst>
                  <a:gd name="adj" fmla="val 20456"/>
                </a:avLst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14B16A2A-16D6-4355-A52A-FC63EDE024B1}"/>
                  </a:ext>
                </a:extLst>
              </p:cNvPr>
              <p:cNvGrpSpPr/>
              <p:nvPr/>
            </p:nvGrpSpPr>
            <p:grpSpPr>
              <a:xfrm>
                <a:off x="3895775" y="4906391"/>
                <a:ext cx="1353432" cy="1118158"/>
                <a:chOff x="1268570" y="4622087"/>
                <a:chExt cx="1480765" cy="1223355"/>
              </a:xfrm>
            </p:grpSpPr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89C9EC76-E0B4-49C4-A1CC-C9D736D11059}"/>
                    </a:ext>
                  </a:extLst>
                </p:cNvPr>
                <p:cNvGrpSpPr/>
                <p:nvPr/>
              </p:nvGrpSpPr>
              <p:grpSpPr>
                <a:xfrm>
                  <a:off x="1598943" y="4752236"/>
                  <a:ext cx="822595" cy="781602"/>
                  <a:chOff x="-459400" y="4668906"/>
                  <a:chExt cx="822595" cy="781602"/>
                </a:xfrm>
              </p:grpSpPr>
              <p:sp>
                <p:nvSpPr>
                  <p:cNvPr id="243" name="フリーフォーム 2027">
                    <a:extLst>
                      <a:ext uri="{FF2B5EF4-FFF2-40B4-BE49-F238E27FC236}">
                        <a16:creationId xmlns:a16="http://schemas.microsoft.com/office/drawing/2014/main" id="{2AAA950B-F4DA-4137-9EF9-42DC3D0CD20A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0913E022-2974-4A15-82EE-6D0F4AD6D616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246" name="円/楕円 838">
                      <a:extLst>
                        <a:ext uri="{FF2B5EF4-FFF2-40B4-BE49-F238E27FC236}">
                          <a16:creationId xmlns:a16="http://schemas.microsoft.com/office/drawing/2014/main" id="{097CF535-4923-48DC-9B3C-B259538389D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839">
                      <a:extLst>
                        <a:ext uri="{FF2B5EF4-FFF2-40B4-BE49-F238E27FC236}">
                          <a16:creationId xmlns:a16="http://schemas.microsoft.com/office/drawing/2014/main" id="{C7D3959E-048B-491F-B821-FC6A88720E8C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5" name="円/楕円 840">
                    <a:extLst>
                      <a:ext uri="{FF2B5EF4-FFF2-40B4-BE49-F238E27FC236}">
                        <a16:creationId xmlns:a16="http://schemas.microsoft.com/office/drawing/2014/main" id="{112E4FCA-0861-4C41-8CD1-92574F88223F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98593670-2BDB-4AAD-88F4-BE1B2132AE58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1657338" y="4657644"/>
                  <a:ext cx="705804" cy="656212"/>
                </a:xfrm>
                <a:custGeom>
                  <a:avLst/>
                  <a:gdLst>
                    <a:gd name="connsiteX0" fmla="*/ 351438 w 705804"/>
                    <a:gd name="connsiteY0" fmla="*/ 297 h 656212"/>
                    <a:gd name="connsiteX1" fmla="*/ 352902 w 705804"/>
                    <a:gd name="connsiteY1" fmla="*/ 740 h 656212"/>
                    <a:gd name="connsiteX2" fmla="*/ 354366 w 705804"/>
                    <a:gd name="connsiteY2" fmla="*/ 297 h 656212"/>
                    <a:gd name="connsiteX3" fmla="*/ 396938 w 705804"/>
                    <a:gd name="connsiteY3" fmla="*/ 21433 h 656212"/>
                    <a:gd name="connsiteX4" fmla="*/ 397482 w 705804"/>
                    <a:gd name="connsiteY4" fmla="*/ 20930 h 656212"/>
                    <a:gd name="connsiteX5" fmla="*/ 415703 w 705804"/>
                    <a:gd name="connsiteY5" fmla="*/ 4073 h 656212"/>
                    <a:gd name="connsiteX6" fmla="*/ 439168 w 705804"/>
                    <a:gd name="connsiteY6" fmla="*/ 541 h 656212"/>
                    <a:gd name="connsiteX7" fmla="*/ 459218 w 705804"/>
                    <a:gd name="connsiteY7" fmla="*/ 10276 h 656212"/>
                    <a:gd name="connsiteX8" fmla="*/ 472908 w 705804"/>
                    <a:gd name="connsiteY8" fmla="*/ 29702 h 656212"/>
                    <a:gd name="connsiteX9" fmla="*/ 473219 w 705804"/>
                    <a:gd name="connsiteY9" fmla="*/ 30144 h 656212"/>
                    <a:gd name="connsiteX10" fmla="*/ 543352 w 705804"/>
                    <a:gd name="connsiteY10" fmla="*/ 22842 h 656212"/>
                    <a:gd name="connsiteX11" fmla="*/ 560588 w 705804"/>
                    <a:gd name="connsiteY11" fmla="*/ 46330 h 656212"/>
                    <a:gd name="connsiteX12" fmla="*/ 560607 w 705804"/>
                    <a:gd name="connsiteY12" fmla="*/ 46356 h 656212"/>
                    <a:gd name="connsiteX13" fmla="*/ 647282 w 705804"/>
                    <a:gd name="connsiteY13" fmla="*/ 61972 h 656212"/>
                    <a:gd name="connsiteX14" fmla="*/ 665099 w 705804"/>
                    <a:gd name="connsiteY14" fmla="*/ 130329 h 656212"/>
                    <a:gd name="connsiteX15" fmla="*/ 665481 w 705804"/>
                    <a:gd name="connsiteY15" fmla="*/ 131584 h 656212"/>
                    <a:gd name="connsiteX16" fmla="*/ 705478 w 705804"/>
                    <a:gd name="connsiteY16" fmla="*/ 179186 h 656212"/>
                    <a:gd name="connsiteX17" fmla="*/ 683577 w 705804"/>
                    <a:gd name="connsiteY17" fmla="*/ 232740 h 656212"/>
                    <a:gd name="connsiteX18" fmla="*/ 693949 w 705804"/>
                    <a:gd name="connsiteY18" fmla="*/ 284939 h 656212"/>
                    <a:gd name="connsiteX19" fmla="*/ 675570 w 705804"/>
                    <a:gd name="connsiteY19" fmla="*/ 314961 h 656212"/>
                    <a:gd name="connsiteX20" fmla="*/ 647599 w 705804"/>
                    <a:gd name="connsiteY20" fmla="*/ 322983 h 656212"/>
                    <a:gd name="connsiteX21" fmla="*/ 662523 w 705804"/>
                    <a:gd name="connsiteY21" fmla="*/ 354100 h 656212"/>
                    <a:gd name="connsiteX22" fmla="*/ 665099 w 705804"/>
                    <a:gd name="connsiteY22" fmla="*/ 390679 h 656212"/>
                    <a:gd name="connsiteX23" fmla="*/ 665481 w 705804"/>
                    <a:gd name="connsiteY23" fmla="*/ 391934 h 656212"/>
                    <a:gd name="connsiteX24" fmla="*/ 705478 w 705804"/>
                    <a:gd name="connsiteY24" fmla="*/ 439536 h 656212"/>
                    <a:gd name="connsiteX25" fmla="*/ 683577 w 705804"/>
                    <a:gd name="connsiteY25" fmla="*/ 493090 h 656212"/>
                    <a:gd name="connsiteX26" fmla="*/ 693949 w 705804"/>
                    <a:gd name="connsiteY26" fmla="*/ 545289 h 656212"/>
                    <a:gd name="connsiteX27" fmla="*/ 645411 w 705804"/>
                    <a:gd name="connsiteY27" fmla="*/ 583960 h 656212"/>
                    <a:gd name="connsiteX28" fmla="*/ 535015 w 705804"/>
                    <a:gd name="connsiteY28" fmla="*/ 618711 h 656212"/>
                    <a:gd name="connsiteX29" fmla="*/ 460697 w 705804"/>
                    <a:gd name="connsiteY29" fmla="*/ 653883 h 656212"/>
                    <a:gd name="connsiteX30" fmla="*/ 410153 w 705804"/>
                    <a:gd name="connsiteY30" fmla="*/ 596262 h 656212"/>
                    <a:gd name="connsiteX31" fmla="*/ 355722 w 705804"/>
                    <a:gd name="connsiteY31" fmla="*/ 601783 h 656212"/>
                    <a:gd name="connsiteX32" fmla="*/ 352901 w 705804"/>
                    <a:gd name="connsiteY32" fmla="*/ 599697 h 656212"/>
                    <a:gd name="connsiteX33" fmla="*/ 350082 w 705804"/>
                    <a:gd name="connsiteY33" fmla="*/ 601783 h 656212"/>
                    <a:gd name="connsiteX34" fmla="*/ 295651 w 705804"/>
                    <a:gd name="connsiteY34" fmla="*/ 596262 h 656212"/>
                    <a:gd name="connsiteX35" fmla="*/ 245107 w 705804"/>
                    <a:gd name="connsiteY35" fmla="*/ 653883 h 656212"/>
                    <a:gd name="connsiteX36" fmla="*/ 170789 w 705804"/>
                    <a:gd name="connsiteY36" fmla="*/ 618711 h 656212"/>
                    <a:gd name="connsiteX37" fmla="*/ 60393 w 705804"/>
                    <a:gd name="connsiteY37" fmla="*/ 583960 h 656212"/>
                    <a:gd name="connsiteX38" fmla="*/ 11855 w 705804"/>
                    <a:gd name="connsiteY38" fmla="*/ 545289 h 656212"/>
                    <a:gd name="connsiteX39" fmla="*/ 22227 w 705804"/>
                    <a:gd name="connsiteY39" fmla="*/ 493090 h 656212"/>
                    <a:gd name="connsiteX40" fmla="*/ 326 w 705804"/>
                    <a:gd name="connsiteY40" fmla="*/ 439536 h 656212"/>
                    <a:gd name="connsiteX41" fmla="*/ 40323 w 705804"/>
                    <a:gd name="connsiteY41" fmla="*/ 391934 h 656212"/>
                    <a:gd name="connsiteX42" fmla="*/ 40705 w 705804"/>
                    <a:gd name="connsiteY42" fmla="*/ 390679 h 656212"/>
                    <a:gd name="connsiteX43" fmla="*/ 43282 w 705804"/>
                    <a:gd name="connsiteY43" fmla="*/ 354100 h 656212"/>
                    <a:gd name="connsiteX44" fmla="*/ 58205 w 705804"/>
                    <a:gd name="connsiteY44" fmla="*/ 322983 h 656212"/>
                    <a:gd name="connsiteX45" fmla="*/ 30234 w 705804"/>
                    <a:gd name="connsiteY45" fmla="*/ 314961 h 656212"/>
                    <a:gd name="connsiteX46" fmla="*/ 11855 w 705804"/>
                    <a:gd name="connsiteY46" fmla="*/ 284939 h 656212"/>
                    <a:gd name="connsiteX47" fmla="*/ 22227 w 705804"/>
                    <a:gd name="connsiteY47" fmla="*/ 232740 h 656212"/>
                    <a:gd name="connsiteX48" fmla="*/ 326 w 705804"/>
                    <a:gd name="connsiteY48" fmla="*/ 179186 h 656212"/>
                    <a:gd name="connsiteX49" fmla="*/ 40323 w 705804"/>
                    <a:gd name="connsiteY49" fmla="*/ 131584 h 656212"/>
                    <a:gd name="connsiteX50" fmla="*/ 40705 w 705804"/>
                    <a:gd name="connsiteY50" fmla="*/ 130329 h 656212"/>
                    <a:gd name="connsiteX51" fmla="*/ 58522 w 705804"/>
                    <a:gd name="connsiteY51" fmla="*/ 61972 h 656212"/>
                    <a:gd name="connsiteX52" fmla="*/ 145197 w 705804"/>
                    <a:gd name="connsiteY52" fmla="*/ 46356 h 656212"/>
                    <a:gd name="connsiteX53" fmla="*/ 145216 w 705804"/>
                    <a:gd name="connsiteY53" fmla="*/ 46330 h 656212"/>
                    <a:gd name="connsiteX54" fmla="*/ 162453 w 705804"/>
                    <a:gd name="connsiteY54" fmla="*/ 22842 h 656212"/>
                    <a:gd name="connsiteX55" fmla="*/ 232585 w 705804"/>
                    <a:gd name="connsiteY55" fmla="*/ 30144 h 656212"/>
                    <a:gd name="connsiteX56" fmla="*/ 232896 w 705804"/>
                    <a:gd name="connsiteY56" fmla="*/ 29702 h 656212"/>
                    <a:gd name="connsiteX57" fmla="*/ 246586 w 705804"/>
                    <a:gd name="connsiteY57" fmla="*/ 10276 h 656212"/>
                    <a:gd name="connsiteX58" fmla="*/ 266636 w 705804"/>
                    <a:gd name="connsiteY58" fmla="*/ 541 h 656212"/>
                    <a:gd name="connsiteX59" fmla="*/ 290101 w 705804"/>
                    <a:gd name="connsiteY59" fmla="*/ 4073 h 656212"/>
                    <a:gd name="connsiteX60" fmla="*/ 308322 w 705804"/>
                    <a:gd name="connsiteY60" fmla="*/ 20930 h 656212"/>
                    <a:gd name="connsiteX61" fmla="*/ 308866 w 705804"/>
                    <a:gd name="connsiteY61" fmla="*/ 21433 h 656212"/>
                    <a:gd name="connsiteX62" fmla="*/ 351438 w 705804"/>
                    <a:gd name="connsiteY62" fmla="*/ 297 h 65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705804" h="656212">
                      <a:moveTo>
                        <a:pt x="351438" y="297"/>
                      </a:moveTo>
                      <a:lnTo>
                        <a:pt x="352902" y="740"/>
                      </a:lnTo>
                      <a:lnTo>
                        <a:pt x="354366" y="297"/>
                      </a:lnTo>
                      <a:cubicBezTo>
                        <a:pt x="370243" y="-1324"/>
                        <a:pt x="386219" y="6224"/>
                        <a:pt x="396938" y="21433"/>
                      </a:cubicBezTo>
                      <a:lnTo>
                        <a:pt x="397482" y="20930"/>
                      </a:lnTo>
                      <a:lnTo>
                        <a:pt x="415703" y="4073"/>
                      </a:lnTo>
                      <a:cubicBezTo>
                        <a:pt x="423001" y="463"/>
                        <a:pt x="431082" y="-842"/>
                        <a:pt x="439168" y="541"/>
                      </a:cubicBezTo>
                      <a:cubicBezTo>
                        <a:pt x="446515" y="1795"/>
                        <a:pt x="453371" y="5192"/>
                        <a:pt x="459218" y="10276"/>
                      </a:cubicBezTo>
                      <a:lnTo>
                        <a:pt x="472908" y="29702"/>
                      </a:lnTo>
                      <a:lnTo>
                        <a:pt x="473219" y="30144"/>
                      </a:lnTo>
                      <a:cubicBezTo>
                        <a:pt x="492934" y="6719"/>
                        <a:pt x="522502" y="5433"/>
                        <a:pt x="543352" y="22842"/>
                      </a:cubicBezTo>
                      <a:lnTo>
                        <a:pt x="560588" y="46330"/>
                      </a:lnTo>
                      <a:lnTo>
                        <a:pt x="560607" y="46356"/>
                      </a:lnTo>
                      <a:cubicBezTo>
                        <a:pt x="588951" y="26343"/>
                        <a:pt x="625029" y="32837"/>
                        <a:pt x="647282" y="61972"/>
                      </a:cubicBezTo>
                      <a:cubicBezTo>
                        <a:pt x="661366" y="80420"/>
                        <a:pt x="667901" y="105480"/>
                        <a:pt x="665099" y="130329"/>
                      </a:cubicBezTo>
                      <a:cubicBezTo>
                        <a:pt x="665222" y="130751"/>
                        <a:pt x="665357" y="131163"/>
                        <a:pt x="665481" y="131584"/>
                      </a:cubicBezTo>
                      <a:cubicBezTo>
                        <a:pt x="686349" y="134185"/>
                        <a:pt x="702956" y="153952"/>
                        <a:pt x="705478" y="179186"/>
                      </a:cubicBezTo>
                      <a:cubicBezTo>
                        <a:pt x="707629" y="200737"/>
                        <a:pt x="699026" y="221777"/>
                        <a:pt x="683577" y="232740"/>
                      </a:cubicBezTo>
                      <a:cubicBezTo>
                        <a:pt x="694465" y="246717"/>
                        <a:pt x="698405" y="266557"/>
                        <a:pt x="693949" y="284939"/>
                      </a:cubicBezTo>
                      <a:cubicBezTo>
                        <a:pt x="690872" y="297644"/>
                        <a:pt x="684203" y="308083"/>
                        <a:pt x="675570" y="314961"/>
                      </a:cubicBezTo>
                      <a:lnTo>
                        <a:pt x="647599" y="322983"/>
                      </a:lnTo>
                      <a:lnTo>
                        <a:pt x="662523" y="354100"/>
                      </a:lnTo>
                      <a:cubicBezTo>
                        <a:pt x="665567" y="365777"/>
                        <a:pt x="666500" y="378255"/>
                        <a:pt x="665099" y="390679"/>
                      </a:cubicBezTo>
                      <a:cubicBezTo>
                        <a:pt x="665222" y="391101"/>
                        <a:pt x="665357" y="391513"/>
                        <a:pt x="665481" y="391934"/>
                      </a:cubicBezTo>
                      <a:cubicBezTo>
                        <a:pt x="686349" y="394535"/>
                        <a:pt x="702956" y="414302"/>
                        <a:pt x="705478" y="439536"/>
                      </a:cubicBezTo>
                      <a:cubicBezTo>
                        <a:pt x="707629" y="461087"/>
                        <a:pt x="699026" y="482127"/>
                        <a:pt x="683577" y="493090"/>
                      </a:cubicBezTo>
                      <a:cubicBezTo>
                        <a:pt x="694465" y="507067"/>
                        <a:pt x="698405" y="526907"/>
                        <a:pt x="693949" y="545289"/>
                      </a:cubicBezTo>
                      <a:cubicBezTo>
                        <a:pt x="687796" y="570698"/>
                        <a:pt x="667270" y="587047"/>
                        <a:pt x="645411" y="583960"/>
                      </a:cubicBezTo>
                      <a:cubicBezTo>
                        <a:pt x="623157" y="630921"/>
                        <a:pt x="573357" y="646592"/>
                        <a:pt x="535015" y="618711"/>
                      </a:cubicBezTo>
                      <a:cubicBezTo>
                        <a:pt x="518770" y="648085"/>
                        <a:pt x="489113" y="662118"/>
                        <a:pt x="460697" y="653883"/>
                      </a:cubicBezTo>
                      <a:cubicBezTo>
                        <a:pt x="436583" y="646894"/>
                        <a:pt x="417339" y="624957"/>
                        <a:pt x="410153" y="596262"/>
                      </a:cubicBezTo>
                      <a:cubicBezTo>
                        <a:pt x="393486" y="608791"/>
                        <a:pt x="373196" y="610435"/>
                        <a:pt x="355722" y="601783"/>
                      </a:cubicBezTo>
                      <a:lnTo>
                        <a:pt x="352901" y="599697"/>
                      </a:lnTo>
                      <a:lnTo>
                        <a:pt x="350082" y="601783"/>
                      </a:lnTo>
                      <a:cubicBezTo>
                        <a:pt x="332608" y="610435"/>
                        <a:pt x="312318" y="608791"/>
                        <a:pt x="295651" y="596262"/>
                      </a:cubicBezTo>
                      <a:cubicBezTo>
                        <a:pt x="288464" y="624957"/>
                        <a:pt x="269220" y="646894"/>
                        <a:pt x="245107" y="653883"/>
                      </a:cubicBezTo>
                      <a:cubicBezTo>
                        <a:pt x="216691" y="662118"/>
                        <a:pt x="187034" y="648085"/>
                        <a:pt x="170789" y="618711"/>
                      </a:cubicBezTo>
                      <a:cubicBezTo>
                        <a:pt x="132447" y="646592"/>
                        <a:pt x="82647" y="630921"/>
                        <a:pt x="60393" y="583960"/>
                      </a:cubicBezTo>
                      <a:cubicBezTo>
                        <a:pt x="38534" y="587047"/>
                        <a:pt x="18008" y="570698"/>
                        <a:pt x="11855" y="545289"/>
                      </a:cubicBezTo>
                      <a:cubicBezTo>
                        <a:pt x="7399" y="526907"/>
                        <a:pt x="11339" y="507067"/>
                        <a:pt x="22227" y="493090"/>
                      </a:cubicBezTo>
                      <a:cubicBezTo>
                        <a:pt x="6778" y="482127"/>
                        <a:pt x="-1825" y="461087"/>
                        <a:pt x="326" y="439536"/>
                      </a:cubicBezTo>
                      <a:cubicBezTo>
                        <a:pt x="2849" y="414302"/>
                        <a:pt x="19456" y="394535"/>
                        <a:pt x="40323" y="391934"/>
                      </a:cubicBezTo>
                      <a:cubicBezTo>
                        <a:pt x="40447" y="391513"/>
                        <a:pt x="40582" y="391101"/>
                        <a:pt x="40705" y="390679"/>
                      </a:cubicBezTo>
                      <a:cubicBezTo>
                        <a:pt x="39304" y="378255"/>
                        <a:pt x="40238" y="365777"/>
                        <a:pt x="43282" y="354100"/>
                      </a:cubicBezTo>
                      <a:lnTo>
                        <a:pt x="58205" y="322983"/>
                      </a:lnTo>
                      <a:lnTo>
                        <a:pt x="30234" y="314961"/>
                      </a:lnTo>
                      <a:cubicBezTo>
                        <a:pt x="21601" y="308083"/>
                        <a:pt x="14932" y="297644"/>
                        <a:pt x="11855" y="284939"/>
                      </a:cubicBezTo>
                      <a:cubicBezTo>
                        <a:pt x="7399" y="266557"/>
                        <a:pt x="11339" y="246717"/>
                        <a:pt x="22227" y="232740"/>
                      </a:cubicBezTo>
                      <a:cubicBezTo>
                        <a:pt x="6778" y="221777"/>
                        <a:pt x="-1825" y="200737"/>
                        <a:pt x="326" y="179186"/>
                      </a:cubicBezTo>
                      <a:cubicBezTo>
                        <a:pt x="2849" y="153952"/>
                        <a:pt x="19456" y="134185"/>
                        <a:pt x="40323" y="131584"/>
                      </a:cubicBezTo>
                      <a:cubicBezTo>
                        <a:pt x="40447" y="131163"/>
                        <a:pt x="40582" y="130751"/>
                        <a:pt x="40705" y="130329"/>
                      </a:cubicBezTo>
                      <a:cubicBezTo>
                        <a:pt x="37903" y="105480"/>
                        <a:pt x="44439" y="80420"/>
                        <a:pt x="58522" y="61972"/>
                      </a:cubicBezTo>
                      <a:cubicBezTo>
                        <a:pt x="80775" y="32837"/>
                        <a:pt x="116853" y="26343"/>
                        <a:pt x="145197" y="46356"/>
                      </a:cubicBezTo>
                      <a:lnTo>
                        <a:pt x="145216" y="46330"/>
                      </a:lnTo>
                      <a:lnTo>
                        <a:pt x="162453" y="22842"/>
                      </a:lnTo>
                      <a:cubicBezTo>
                        <a:pt x="183303" y="5433"/>
                        <a:pt x="212870" y="6719"/>
                        <a:pt x="232585" y="30144"/>
                      </a:cubicBezTo>
                      <a:lnTo>
                        <a:pt x="232896" y="29702"/>
                      </a:lnTo>
                      <a:lnTo>
                        <a:pt x="246586" y="10276"/>
                      </a:lnTo>
                      <a:cubicBezTo>
                        <a:pt x="252433" y="5192"/>
                        <a:pt x="259289" y="1795"/>
                        <a:pt x="266636" y="541"/>
                      </a:cubicBezTo>
                      <a:cubicBezTo>
                        <a:pt x="274722" y="-842"/>
                        <a:pt x="282803" y="463"/>
                        <a:pt x="290101" y="4073"/>
                      </a:cubicBezTo>
                      <a:lnTo>
                        <a:pt x="308322" y="20930"/>
                      </a:lnTo>
                      <a:lnTo>
                        <a:pt x="308866" y="21433"/>
                      </a:lnTo>
                      <a:cubicBezTo>
                        <a:pt x="319585" y="6224"/>
                        <a:pt x="335561" y="-1324"/>
                        <a:pt x="351438" y="2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フリーフォーム 2979">
                  <a:extLst>
                    <a:ext uri="{FF2B5EF4-FFF2-40B4-BE49-F238E27FC236}">
                      <a16:creationId xmlns:a16="http://schemas.microsoft.com/office/drawing/2014/main" id="{963AABA8-76B6-40F5-BDE8-DA7A3690D4A7}"/>
                    </a:ext>
                  </a:extLst>
                </p:cNvPr>
                <p:cNvSpPr/>
                <p:nvPr/>
              </p:nvSpPr>
              <p:spPr>
                <a:xfrm rot="18310289">
                  <a:off x="1643665" y="4670459"/>
                  <a:ext cx="362192" cy="265449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フリーフォーム 2979">
                  <a:extLst>
                    <a:ext uri="{FF2B5EF4-FFF2-40B4-BE49-F238E27FC236}">
                      <a16:creationId xmlns:a16="http://schemas.microsoft.com/office/drawing/2014/main" id="{BA85877A-5073-4B95-9D33-84E55993724D}"/>
                    </a:ext>
                  </a:extLst>
                </p:cNvPr>
                <p:cNvSpPr/>
                <p:nvPr/>
              </p:nvSpPr>
              <p:spPr>
                <a:xfrm rot="3289711" flipH="1">
                  <a:off x="2012048" y="4670458"/>
                  <a:ext cx="362192" cy="265449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0 w 543116"/>
                    <a:gd name="connsiteY3" fmla="*/ 141610 h 398045"/>
                    <a:gd name="connsiteX4" fmla="*/ 479443 w 543116"/>
                    <a:gd name="connsiteY4" fmla="*/ 106882 h 398045"/>
                    <a:gd name="connsiteX5" fmla="*/ 489259 w 543116"/>
                    <a:gd name="connsiteY5" fmla="*/ 121664 h 398045"/>
                    <a:gd name="connsiteX6" fmla="*/ 489524 w 543116"/>
                    <a:gd name="connsiteY6" fmla="*/ 123025 h 398045"/>
                    <a:gd name="connsiteX7" fmla="*/ 534955 w 543116"/>
                    <a:gd name="connsiteY7" fmla="*/ 187495 h 398045"/>
                    <a:gd name="connsiteX8" fmla="*/ 524168 w 543116"/>
                    <a:gd name="connsiteY8" fmla="*/ 249762 h 398045"/>
                    <a:gd name="connsiteX9" fmla="*/ 461902 w 543116"/>
                    <a:gd name="connsiteY9" fmla="*/ 238975 h 398045"/>
                    <a:gd name="connsiteX10" fmla="*/ 413142 w 543116"/>
                    <a:gd name="connsiteY10" fmla="*/ 169780 h 398045"/>
                    <a:gd name="connsiteX11" fmla="*/ 354162 w 543116"/>
                    <a:gd name="connsiteY11" fmla="*/ 159562 h 398045"/>
                    <a:gd name="connsiteX12" fmla="*/ 351769 w 543116"/>
                    <a:gd name="connsiteY12" fmla="*/ 163911 h 398045"/>
                    <a:gd name="connsiteX13" fmla="*/ 391714 w 543116"/>
                    <a:gd name="connsiteY13" fmla="*/ 182392 h 398045"/>
                    <a:gd name="connsiteX14" fmla="*/ 396222 w 543116"/>
                    <a:gd name="connsiteY14" fmla="*/ 187282 h 398045"/>
                    <a:gd name="connsiteX15" fmla="*/ 399922 w 543116"/>
                    <a:gd name="connsiteY15" fmla="*/ 187433 h 398045"/>
                    <a:gd name="connsiteX16" fmla="*/ 420296 w 543116"/>
                    <a:gd name="connsiteY16" fmla="*/ 209533 h 398045"/>
                    <a:gd name="connsiteX17" fmla="*/ 451011 w 543116"/>
                    <a:gd name="connsiteY17" fmla="*/ 293142 h 398045"/>
                    <a:gd name="connsiteX18" fmla="*/ 427689 w 543116"/>
                    <a:gd name="connsiteY18" fmla="*/ 343550 h 398045"/>
                    <a:gd name="connsiteX19" fmla="*/ 377281 w 543116"/>
                    <a:gd name="connsiteY19" fmla="*/ 320228 h 398045"/>
                    <a:gd name="connsiteX20" fmla="*/ 351626 w 543116"/>
                    <a:gd name="connsiteY20" fmla="*/ 250392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  <a:gd name="connsiteX42" fmla="*/ 479443 w 543116"/>
                    <a:gd name="connsiteY42" fmla="*/ 10688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lnTo>
                        <a:pt x="0" y="141610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cubicBezTo>
                        <a:pt x="489347" y="122118"/>
                        <a:pt x="489436" y="122571"/>
                        <a:pt x="489524" y="123025"/>
                      </a:cubicBez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lnTo>
                        <a:pt x="479443" y="10688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22970C8E-BD44-4B15-AF1C-353C39173A09}"/>
                    </a:ext>
                  </a:extLst>
                </p:cNvPr>
                <p:cNvSpPr/>
                <p:nvPr/>
              </p:nvSpPr>
              <p:spPr>
                <a:xfrm>
                  <a:off x="1268570" y="4832858"/>
                  <a:ext cx="1480765" cy="1012584"/>
                </a:xfrm>
                <a:custGeom>
                  <a:avLst/>
                  <a:gdLst>
                    <a:gd name="connsiteX0" fmla="*/ 1109359 w 1480765"/>
                    <a:gd name="connsiteY0" fmla="*/ 0 h 1012584"/>
                    <a:gd name="connsiteX1" fmla="*/ 1452249 w 1480765"/>
                    <a:gd name="connsiteY1" fmla="*/ 342889 h 1012584"/>
                    <a:gd name="connsiteX2" fmla="*/ 1473636 w 1480765"/>
                    <a:gd name="connsiteY2" fmla="*/ 448368 h 1012584"/>
                    <a:gd name="connsiteX3" fmla="*/ 1473442 w 1480765"/>
                    <a:gd name="connsiteY3" fmla="*/ 448659 h 1012584"/>
                    <a:gd name="connsiteX4" fmla="*/ 1472705 w 1480765"/>
                    <a:gd name="connsiteY4" fmla="*/ 452448 h 1012584"/>
                    <a:gd name="connsiteX5" fmla="*/ 1450899 w 1480765"/>
                    <a:gd name="connsiteY5" fmla="*/ 485285 h 1012584"/>
                    <a:gd name="connsiteX6" fmla="*/ 1090455 w 1480765"/>
                    <a:gd name="connsiteY6" fmla="*/ 845730 h 1012584"/>
                    <a:gd name="connsiteX7" fmla="*/ 1090455 w 1480765"/>
                    <a:gd name="connsiteY7" fmla="*/ 1012584 h 1012584"/>
                    <a:gd name="connsiteX8" fmla="*/ 392887 w 1480765"/>
                    <a:gd name="connsiteY8" fmla="*/ 1012584 h 1012584"/>
                    <a:gd name="connsiteX9" fmla="*/ 392887 w 1480765"/>
                    <a:gd name="connsiteY9" fmla="*/ 848308 h 1012584"/>
                    <a:gd name="connsiteX10" fmla="*/ 29866 w 1480765"/>
                    <a:gd name="connsiteY10" fmla="*/ 485286 h 1012584"/>
                    <a:gd name="connsiteX11" fmla="*/ 8060 w 1480765"/>
                    <a:gd name="connsiteY11" fmla="*/ 452449 h 1012584"/>
                    <a:gd name="connsiteX12" fmla="*/ 7323 w 1480765"/>
                    <a:gd name="connsiteY12" fmla="*/ 448660 h 1012584"/>
                    <a:gd name="connsiteX13" fmla="*/ 7129 w 1480765"/>
                    <a:gd name="connsiteY13" fmla="*/ 448369 h 1012584"/>
                    <a:gd name="connsiteX14" fmla="*/ 28516 w 1480765"/>
                    <a:gd name="connsiteY14" fmla="*/ 342890 h 1012584"/>
                    <a:gd name="connsiteX15" fmla="*/ 371406 w 1480765"/>
                    <a:gd name="connsiteY15" fmla="*/ 1 h 1012584"/>
                    <a:gd name="connsiteX16" fmla="*/ 509091 w 1480765"/>
                    <a:gd name="connsiteY16" fmla="*/ 137686 h 1012584"/>
                    <a:gd name="connsiteX17" fmla="*/ 236063 w 1480765"/>
                    <a:gd name="connsiteY17" fmla="*/ 410714 h 1012584"/>
                    <a:gd name="connsiteX18" fmla="*/ 494002 w 1480765"/>
                    <a:gd name="connsiteY18" fmla="*/ 666761 h 1012584"/>
                    <a:gd name="connsiteX19" fmla="*/ 541006 w 1480765"/>
                    <a:gd name="connsiteY19" fmla="*/ 657271 h 1012584"/>
                    <a:gd name="connsiteX20" fmla="*/ 942336 w 1480765"/>
                    <a:gd name="connsiteY20" fmla="*/ 657271 h 1012584"/>
                    <a:gd name="connsiteX21" fmla="*/ 987198 w 1480765"/>
                    <a:gd name="connsiteY21" fmla="*/ 666328 h 1012584"/>
                    <a:gd name="connsiteX22" fmla="*/ 1244702 w 1480765"/>
                    <a:gd name="connsiteY22" fmla="*/ 410713 h 1012584"/>
                    <a:gd name="connsiteX23" fmla="*/ 971674 w 1480765"/>
                    <a:gd name="connsiteY23" fmla="*/ 137685 h 1012584"/>
                    <a:gd name="connsiteX0" fmla="*/ 1109359 w 1480765"/>
                    <a:gd name="connsiteY0" fmla="*/ 0 h 1012584"/>
                    <a:gd name="connsiteX1" fmla="*/ 1452249 w 1480765"/>
                    <a:gd name="connsiteY1" fmla="*/ 342889 h 1012584"/>
                    <a:gd name="connsiteX2" fmla="*/ 1473636 w 1480765"/>
                    <a:gd name="connsiteY2" fmla="*/ 448368 h 1012584"/>
                    <a:gd name="connsiteX3" fmla="*/ 1473442 w 1480765"/>
                    <a:gd name="connsiteY3" fmla="*/ 448659 h 1012584"/>
                    <a:gd name="connsiteX4" fmla="*/ 1472705 w 1480765"/>
                    <a:gd name="connsiteY4" fmla="*/ 452448 h 1012584"/>
                    <a:gd name="connsiteX5" fmla="*/ 1450899 w 1480765"/>
                    <a:gd name="connsiteY5" fmla="*/ 485285 h 1012584"/>
                    <a:gd name="connsiteX6" fmla="*/ 1090455 w 1480765"/>
                    <a:gd name="connsiteY6" fmla="*/ 845730 h 1012584"/>
                    <a:gd name="connsiteX7" fmla="*/ 1090455 w 1480765"/>
                    <a:gd name="connsiteY7" fmla="*/ 1012584 h 1012584"/>
                    <a:gd name="connsiteX8" fmla="*/ 794556 w 1480765"/>
                    <a:gd name="connsiteY8" fmla="*/ 1009993 h 1012584"/>
                    <a:gd name="connsiteX9" fmla="*/ 392887 w 1480765"/>
                    <a:gd name="connsiteY9" fmla="*/ 1012584 h 1012584"/>
                    <a:gd name="connsiteX10" fmla="*/ 392887 w 1480765"/>
                    <a:gd name="connsiteY10" fmla="*/ 848308 h 1012584"/>
                    <a:gd name="connsiteX11" fmla="*/ 29866 w 1480765"/>
                    <a:gd name="connsiteY11" fmla="*/ 485286 h 1012584"/>
                    <a:gd name="connsiteX12" fmla="*/ 8060 w 1480765"/>
                    <a:gd name="connsiteY12" fmla="*/ 452449 h 1012584"/>
                    <a:gd name="connsiteX13" fmla="*/ 7323 w 1480765"/>
                    <a:gd name="connsiteY13" fmla="*/ 448660 h 1012584"/>
                    <a:gd name="connsiteX14" fmla="*/ 7129 w 1480765"/>
                    <a:gd name="connsiteY14" fmla="*/ 448369 h 1012584"/>
                    <a:gd name="connsiteX15" fmla="*/ 28516 w 1480765"/>
                    <a:gd name="connsiteY15" fmla="*/ 342890 h 1012584"/>
                    <a:gd name="connsiteX16" fmla="*/ 371406 w 1480765"/>
                    <a:gd name="connsiteY16" fmla="*/ 1 h 1012584"/>
                    <a:gd name="connsiteX17" fmla="*/ 509091 w 1480765"/>
                    <a:gd name="connsiteY17" fmla="*/ 137686 h 1012584"/>
                    <a:gd name="connsiteX18" fmla="*/ 236063 w 1480765"/>
                    <a:gd name="connsiteY18" fmla="*/ 410714 h 1012584"/>
                    <a:gd name="connsiteX19" fmla="*/ 494002 w 1480765"/>
                    <a:gd name="connsiteY19" fmla="*/ 666761 h 1012584"/>
                    <a:gd name="connsiteX20" fmla="*/ 541006 w 1480765"/>
                    <a:gd name="connsiteY20" fmla="*/ 657271 h 1012584"/>
                    <a:gd name="connsiteX21" fmla="*/ 942336 w 1480765"/>
                    <a:gd name="connsiteY21" fmla="*/ 657271 h 1012584"/>
                    <a:gd name="connsiteX22" fmla="*/ 987198 w 1480765"/>
                    <a:gd name="connsiteY22" fmla="*/ 666328 h 1012584"/>
                    <a:gd name="connsiteX23" fmla="*/ 1244702 w 1480765"/>
                    <a:gd name="connsiteY23" fmla="*/ 410713 h 1012584"/>
                    <a:gd name="connsiteX24" fmla="*/ 971674 w 1480765"/>
                    <a:gd name="connsiteY24" fmla="*/ 137685 h 1012584"/>
                    <a:gd name="connsiteX25" fmla="*/ 1109359 w 1480765"/>
                    <a:gd name="connsiteY25" fmla="*/ 0 h 1012584"/>
                    <a:gd name="connsiteX0" fmla="*/ 794556 w 1480765"/>
                    <a:gd name="connsiteY0" fmla="*/ 1009993 h 1110036"/>
                    <a:gd name="connsiteX1" fmla="*/ 392887 w 1480765"/>
                    <a:gd name="connsiteY1" fmla="*/ 1012584 h 1110036"/>
                    <a:gd name="connsiteX2" fmla="*/ 392887 w 1480765"/>
                    <a:gd name="connsiteY2" fmla="*/ 848308 h 1110036"/>
                    <a:gd name="connsiteX3" fmla="*/ 29866 w 1480765"/>
                    <a:gd name="connsiteY3" fmla="*/ 485286 h 1110036"/>
                    <a:gd name="connsiteX4" fmla="*/ 8060 w 1480765"/>
                    <a:gd name="connsiteY4" fmla="*/ 452449 h 1110036"/>
                    <a:gd name="connsiteX5" fmla="*/ 7323 w 1480765"/>
                    <a:gd name="connsiteY5" fmla="*/ 448660 h 1110036"/>
                    <a:gd name="connsiteX6" fmla="*/ 7129 w 1480765"/>
                    <a:gd name="connsiteY6" fmla="*/ 448369 h 1110036"/>
                    <a:gd name="connsiteX7" fmla="*/ 28516 w 1480765"/>
                    <a:gd name="connsiteY7" fmla="*/ 342890 h 1110036"/>
                    <a:gd name="connsiteX8" fmla="*/ 371406 w 1480765"/>
                    <a:gd name="connsiteY8" fmla="*/ 1 h 1110036"/>
                    <a:gd name="connsiteX9" fmla="*/ 509091 w 1480765"/>
                    <a:gd name="connsiteY9" fmla="*/ 137686 h 1110036"/>
                    <a:gd name="connsiteX10" fmla="*/ 236063 w 1480765"/>
                    <a:gd name="connsiteY10" fmla="*/ 410714 h 1110036"/>
                    <a:gd name="connsiteX11" fmla="*/ 494002 w 1480765"/>
                    <a:gd name="connsiteY11" fmla="*/ 666761 h 1110036"/>
                    <a:gd name="connsiteX12" fmla="*/ 541006 w 1480765"/>
                    <a:gd name="connsiteY12" fmla="*/ 657271 h 1110036"/>
                    <a:gd name="connsiteX13" fmla="*/ 942336 w 1480765"/>
                    <a:gd name="connsiteY13" fmla="*/ 657271 h 1110036"/>
                    <a:gd name="connsiteX14" fmla="*/ 987198 w 1480765"/>
                    <a:gd name="connsiteY14" fmla="*/ 666328 h 1110036"/>
                    <a:gd name="connsiteX15" fmla="*/ 1244702 w 1480765"/>
                    <a:gd name="connsiteY15" fmla="*/ 410713 h 1110036"/>
                    <a:gd name="connsiteX16" fmla="*/ 971674 w 1480765"/>
                    <a:gd name="connsiteY16" fmla="*/ 137685 h 1110036"/>
                    <a:gd name="connsiteX17" fmla="*/ 1109359 w 1480765"/>
                    <a:gd name="connsiteY17" fmla="*/ 0 h 1110036"/>
                    <a:gd name="connsiteX18" fmla="*/ 1452249 w 1480765"/>
                    <a:gd name="connsiteY18" fmla="*/ 342889 h 1110036"/>
                    <a:gd name="connsiteX19" fmla="*/ 1473636 w 1480765"/>
                    <a:gd name="connsiteY19" fmla="*/ 448368 h 1110036"/>
                    <a:gd name="connsiteX20" fmla="*/ 1473442 w 1480765"/>
                    <a:gd name="connsiteY20" fmla="*/ 448659 h 1110036"/>
                    <a:gd name="connsiteX21" fmla="*/ 1472705 w 1480765"/>
                    <a:gd name="connsiteY21" fmla="*/ 452448 h 1110036"/>
                    <a:gd name="connsiteX22" fmla="*/ 1450899 w 1480765"/>
                    <a:gd name="connsiteY22" fmla="*/ 485285 h 1110036"/>
                    <a:gd name="connsiteX23" fmla="*/ 1090455 w 1480765"/>
                    <a:gd name="connsiteY23" fmla="*/ 845730 h 1110036"/>
                    <a:gd name="connsiteX24" fmla="*/ 1090455 w 1480765"/>
                    <a:gd name="connsiteY24" fmla="*/ 1012584 h 1110036"/>
                    <a:gd name="connsiteX25" fmla="*/ 894599 w 1480765"/>
                    <a:gd name="connsiteY25" fmla="*/ 1110036 h 1110036"/>
                    <a:gd name="connsiteX0" fmla="*/ 794556 w 1480765"/>
                    <a:gd name="connsiteY0" fmla="*/ 1009993 h 1012584"/>
                    <a:gd name="connsiteX1" fmla="*/ 392887 w 1480765"/>
                    <a:gd name="connsiteY1" fmla="*/ 1012584 h 1012584"/>
                    <a:gd name="connsiteX2" fmla="*/ 392887 w 1480765"/>
                    <a:gd name="connsiteY2" fmla="*/ 848308 h 1012584"/>
                    <a:gd name="connsiteX3" fmla="*/ 29866 w 1480765"/>
                    <a:gd name="connsiteY3" fmla="*/ 485286 h 1012584"/>
                    <a:gd name="connsiteX4" fmla="*/ 8060 w 1480765"/>
                    <a:gd name="connsiteY4" fmla="*/ 452449 h 1012584"/>
                    <a:gd name="connsiteX5" fmla="*/ 7323 w 1480765"/>
                    <a:gd name="connsiteY5" fmla="*/ 448660 h 1012584"/>
                    <a:gd name="connsiteX6" fmla="*/ 7129 w 1480765"/>
                    <a:gd name="connsiteY6" fmla="*/ 448369 h 1012584"/>
                    <a:gd name="connsiteX7" fmla="*/ 28516 w 1480765"/>
                    <a:gd name="connsiteY7" fmla="*/ 342890 h 1012584"/>
                    <a:gd name="connsiteX8" fmla="*/ 371406 w 1480765"/>
                    <a:gd name="connsiteY8" fmla="*/ 1 h 1012584"/>
                    <a:gd name="connsiteX9" fmla="*/ 509091 w 1480765"/>
                    <a:gd name="connsiteY9" fmla="*/ 137686 h 1012584"/>
                    <a:gd name="connsiteX10" fmla="*/ 236063 w 1480765"/>
                    <a:gd name="connsiteY10" fmla="*/ 410714 h 1012584"/>
                    <a:gd name="connsiteX11" fmla="*/ 494002 w 1480765"/>
                    <a:gd name="connsiteY11" fmla="*/ 666761 h 1012584"/>
                    <a:gd name="connsiteX12" fmla="*/ 541006 w 1480765"/>
                    <a:gd name="connsiteY12" fmla="*/ 657271 h 1012584"/>
                    <a:gd name="connsiteX13" fmla="*/ 942336 w 1480765"/>
                    <a:gd name="connsiteY13" fmla="*/ 657271 h 1012584"/>
                    <a:gd name="connsiteX14" fmla="*/ 987198 w 1480765"/>
                    <a:gd name="connsiteY14" fmla="*/ 666328 h 1012584"/>
                    <a:gd name="connsiteX15" fmla="*/ 1244702 w 1480765"/>
                    <a:gd name="connsiteY15" fmla="*/ 410713 h 1012584"/>
                    <a:gd name="connsiteX16" fmla="*/ 971674 w 1480765"/>
                    <a:gd name="connsiteY16" fmla="*/ 137685 h 1012584"/>
                    <a:gd name="connsiteX17" fmla="*/ 1109359 w 1480765"/>
                    <a:gd name="connsiteY17" fmla="*/ 0 h 1012584"/>
                    <a:gd name="connsiteX18" fmla="*/ 1452249 w 1480765"/>
                    <a:gd name="connsiteY18" fmla="*/ 342889 h 1012584"/>
                    <a:gd name="connsiteX19" fmla="*/ 1473636 w 1480765"/>
                    <a:gd name="connsiteY19" fmla="*/ 448368 h 1012584"/>
                    <a:gd name="connsiteX20" fmla="*/ 1473442 w 1480765"/>
                    <a:gd name="connsiteY20" fmla="*/ 448659 h 1012584"/>
                    <a:gd name="connsiteX21" fmla="*/ 1472705 w 1480765"/>
                    <a:gd name="connsiteY21" fmla="*/ 452448 h 1012584"/>
                    <a:gd name="connsiteX22" fmla="*/ 1450899 w 1480765"/>
                    <a:gd name="connsiteY22" fmla="*/ 485285 h 1012584"/>
                    <a:gd name="connsiteX23" fmla="*/ 1090455 w 1480765"/>
                    <a:gd name="connsiteY23" fmla="*/ 845730 h 1012584"/>
                    <a:gd name="connsiteX24" fmla="*/ 1090455 w 1480765"/>
                    <a:gd name="connsiteY24" fmla="*/ 1012584 h 1012584"/>
                    <a:gd name="connsiteX0" fmla="*/ 392887 w 1480765"/>
                    <a:gd name="connsiteY0" fmla="*/ 1012584 h 1012584"/>
                    <a:gd name="connsiteX1" fmla="*/ 392887 w 1480765"/>
                    <a:gd name="connsiteY1" fmla="*/ 848308 h 1012584"/>
                    <a:gd name="connsiteX2" fmla="*/ 29866 w 1480765"/>
                    <a:gd name="connsiteY2" fmla="*/ 485286 h 1012584"/>
                    <a:gd name="connsiteX3" fmla="*/ 8060 w 1480765"/>
                    <a:gd name="connsiteY3" fmla="*/ 452449 h 1012584"/>
                    <a:gd name="connsiteX4" fmla="*/ 7323 w 1480765"/>
                    <a:gd name="connsiteY4" fmla="*/ 448660 h 1012584"/>
                    <a:gd name="connsiteX5" fmla="*/ 7129 w 1480765"/>
                    <a:gd name="connsiteY5" fmla="*/ 448369 h 1012584"/>
                    <a:gd name="connsiteX6" fmla="*/ 28516 w 1480765"/>
                    <a:gd name="connsiteY6" fmla="*/ 342890 h 1012584"/>
                    <a:gd name="connsiteX7" fmla="*/ 371406 w 1480765"/>
                    <a:gd name="connsiteY7" fmla="*/ 1 h 1012584"/>
                    <a:gd name="connsiteX8" fmla="*/ 509091 w 1480765"/>
                    <a:gd name="connsiteY8" fmla="*/ 137686 h 1012584"/>
                    <a:gd name="connsiteX9" fmla="*/ 236063 w 1480765"/>
                    <a:gd name="connsiteY9" fmla="*/ 410714 h 1012584"/>
                    <a:gd name="connsiteX10" fmla="*/ 494002 w 1480765"/>
                    <a:gd name="connsiteY10" fmla="*/ 666761 h 1012584"/>
                    <a:gd name="connsiteX11" fmla="*/ 541006 w 1480765"/>
                    <a:gd name="connsiteY11" fmla="*/ 657271 h 1012584"/>
                    <a:gd name="connsiteX12" fmla="*/ 942336 w 1480765"/>
                    <a:gd name="connsiteY12" fmla="*/ 657271 h 1012584"/>
                    <a:gd name="connsiteX13" fmla="*/ 987198 w 1480765"/>
                    <a:gd name="connsiteY13" fmla="*/ 666328 h 1012584"/>
                    <a:gd name="connsiteX14" fmla="*/ 1244702 w 1480765"/>
                    <a:gd name="connsiteY14" fmla="*/ 410713 h 1012584"/>
                    <a:gd name="connsiteX15" fmla="*/ 971674 w 1480765"/>
                    <a:gd name="connsiteY15" fmla="*/ 137685 h 1012584"/>
                    <a:gd name="connsiteX16" fmla="*/ 1109359 w 1480765"/>
                    <a:gd name="connsiteY16" fmla="*/ 0 h 1012584"/>
                    <a:gd name="connsiteX17" fmla="*/ 1452249 w 1480765"/>
                    <a:gd name="connsiteY17" fmla="*/ 342889 h 1012584"/>
                    <a:gd name="connsiteX18" fmla="*/ 1473636 w 1480765"/>
                    <a:gd name="connsiteY18" fmla="*/ 448368 h 1012584"/>
                    <a:gd name="connsiteX19" fmla="*/ 1473442 w 1480765"/>
                    <a:gd name="connsiteY19" fmla="*/ 448659 h 1012584"/>
                    <a:gd name="connsiteX20" fmla="*/ 1472705 w 1480765"/>
                    <a:gd name="connsiteY20" fmla="*/ 452448 h 1012584"/>
                    <a:gd name="connsiteX21" fmla="*/ 1450899 w 1480765"/>
                    <a:gd name="connsiteY21" fmla="*/ 485285 h 1012584"/>
                    <a:gd name="connsiteX22" fmla="*/ 1090455 w 1480765"/>
                    <a:gd name="connsiteY22" fmla="*/ 845730 h 1012584"/>
                    <a:gd name="connsiteX23" fmla="*/ 1090455 w 1480765"/>
                    <a:gd name="connsiteY23" fmla="*/ 1012584 h 1012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480765" h="1012584">
                      <a:moveTo>
                        <a:pt x="392887" y="1012584"/>
                      </a:moveTo>
                      <a:lnTo>
                        <a:pt x="392887" y="848308"/>
                      </a:lnTo>
                      <a:lnTo>
                        <a:pt x="29866" y="485286"/>
                      </a:lnTo>
                      <a:cubicBezTo>
                        <a:pt x="20174" y="475595"/>
                        <a:pt x="12906" y="464398"/>
                        <a:pt x="8060" y="452449"/>
                      </a:cubicBezTo>
                      <a:lnTo>
                        <a:pt x="7323" y="448660"/>
                      </a:lnTo>
                      <a:lnTo>
                        <a:pt x="7129" y="448369"/>
                      </a:lnTo>
                      <a:cubicBezTo>
                        <a:pt x="-7129" y="413209"/>
                        <a:pt x="0" y="371406"/>
                        <a:pt x="28516" y="342890"/>
                      </a:cubicBezTo>
                      <a:lnTo>
                        <a:pt x="371406" y="1"/>
                      </a:lnTo>
                      <a:lnTo>
                        <a:pt x="509091" y="137686"/>
                      </a:lnTo>
                      <a:lnTo>
                        <a:pt x="236063" y="410714"/>
                      </a:lnTo>
                      <a:lnTo>
                        <a:pt x="494002" y="666761"/>
                      </a:lnTo>
                      <a:lnTo>
                        <a:pt x="541006" y="657271"/>
                      </a:lnTo>
                      <a:lnTo>
                        <a:pt x="942336" y="657271"/>
                      </a:lnTo>
                      <a:lnTo>
                        <a:pt x="987198" y="666328"/>
                      </a:lnTo>
                      <a:lnTo>
                        <a:pt x="1244702" y="410713"/>
                      </a:lnTo>
                      <a:lnTo>
                        <a:pt x="971674" y="137685"/>
                      </a:lnTo>
                      <a:lnTo>
                        <a:pt x="1109359" y="0"/>
                      </a:lnTo>
                      <a:lnTo>
                        <a:pt x="1452249" y="342889"/>
                      </a:lnTo>
                      <a:cubicBezTo>
                        <a:pt x="1480765" y="371405"/>
                        <a:pt x="1487894" y="413208"/>
                        <a:pt x="1473636" y="448368"/>
                      </a:cubicBezTo>
                      <a:lnTo>
                        <a:pt x="1473442" y="448659"/>
                      </a:lnTo>
                      <a:lnTo>
                        <a:pt x="1472705" y="452448"/>
                      </a:lnTo>
                      <a:cubicBezTo>
                        <a:pt x="1467859" y="464397"/>
                        <a:pt x="1460591" y="475594"/>
                        <a:pt x="1450899" y="485285"/>
                      </a:cubicBezTo>
                      <a:lnTo>
                        <a:pt x="1090455" y="845730"/>
                      </a:lnTo>
                      <a:lnTo>
                        <a:pt x="1090455" y="1012584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8824B043-746B-4AB9-80DB-5D859C7F1976}"/>
                  </a:ext>
                </a:extLst>
              </p:cNvPr>
              <p:cNvSpPr/>
              <p:nvPr/>
            </p:nvSpPr>
            <p:spPr bwMode="auto">
              <a:xfrm>
                <a:off x="4512205" y="4653306"/>
                <a:ext cx="95699" cy="270030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506DA4E4-BEE8-47CB-A5C1-642DE328E897}"/>
                  </a:ext>
                </a:extLst>
              </p:cNvPr>
              <p:cNvSpPr/>
              <p:nvPr/>
            </p:nvSpPr>
            <p:spPr bwMode="auto">
              <a:xfrm>
                <a:off x="4458154" y="4522216"/>
                <a:ext cx="203800" cy="2038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2" name="禁止 79">
              <a:extLst>
                <a:ext uri="{FF2B5EF4-FFF2-40B4-BE49-F238E27FC236}">
                  <a16:creationId xmlns:a16="http://schemas.microsoft.com/office/drawing/2014/main" id="{EA6264F1-185E-4DF4-BB05-2033AA235EB2}"/>
                </a:ext>
              </a:extLst>
            </p:cNvPr>
            <p:cNvSpPr/>
            <p:nvPr/>
          </p:nvSpPr>
          <p:spPr bwMode="auto">
            <a:xfrm>
              <a:off x="4160695" y="4716914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F9EAE3C5-18C7-406C-A4DB-CCFBC03F3EA3}"/>
              </a:ext>
            </a:extLst>
          </p:cNvPr>
          <p:cNvGrpSpPr/>
          <p:nvPr/>
        </p:nvGrpSpPr>
        <p:grpSpPr>
          <a:xfrm>
            <a:off x="2295879" y="4713380"/>
            <a:ext cx="1551007" cy="1551007"/>
            <a:chOff x="2295879" y="4713380"/>
            <a:chExt cx="1551007" cy="1551007"/>
          </a:xfrm>
        </p:grpSpPr>
        <p:sp>
          <p:nvSpPr>
            <p:cNvPr id="268" name="禁止 77">
              <a:extLst>
                <a:ext uri="{FF2B5EF4-FFF2-40B4-BE49-F238E27FC236}">
                  <a16:creationId xmlns:a16="http://schemas.microsoft.com/office/drawing/2014/main" id="{93FE4C8D-B37A-4900-A5A6-DFCB4880A982}"/>
                </a:ext>
              </a:extLst>
            </p:cNvPr>
            <p:cNvSpPr/>
            <p:nvPr/>
          </p:nvSpPr>
          <p:spPr bwMode="auto">
            <a:xfrm>
              <a:off x="2295879" y="471338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7C15CBEF-9274-423C-A88F-444C8EA54B8D}"/>
                </a:ext>
              </a:extLst>
            </p:cNvPr>
            <p:cNvGrpSpPr/>
            <p:nvPr/>
          </p:nvGrpSpPr>
          <p:grpSpPr>
            <a:xfrm>
              <a:off x="2580626" y="4910151"/>
              <a:ext cx="947024" cy="986494"/>
              <a:chOff x="5034917" y="1285948"/>
              <a:chExt cx="659606" cy="687099"/>
            </a:xfrm>
          </p:grpSpPr>
          <p:sp>
            <p:nvSpPr>
              <p:cNvPr id="262" name="ドーナツ 440">
                <a:extLst>
                  <a:ext uri="{FF2B5EF4-FFF2-40B4-BE49-F238E27FC236}">
                    <a16:creationId xmlns:a16="http://schemas.microsoft.com/office/drawing/2014/main" id="{1B199BCC-88B7-490E-AD3D-4E40573F80A2}"/>
                  </a:ext>
                </a:extLst>
              </p:cNvPr>
              <p:cNvSpPr/>
              <p:nvPr/>
            </p:nvSpPr>
            <p:spPr>
              <a:xfrm>
                <a:off x="5123024" y="1285948"/>
                <a:ext cx="483393" cy="483393"/>
              </a:xfrm>
              <a:prstGeom prst="donut">
                <a:avLst>
                  <a:gd name="adj" fmla="val 13113"/>
                </a:avLst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46000">
                    <a:srgbClr val="FFC000">
                      <a:lumMod val="95000"/>
                      <a:lumOff val="5000"/>
                    </a:srgbClr>
                  </a:gs>
                  <a:gs pos="100000">
                    <a:srgbClr val="FFC000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角丸四角形 441">
                <a:extLst>
                  <a:ext uri="{FF2B5EF4-FFF2-40B4-BE49-F238E27FC236}">
                    <a16:creationId xmlns:a16="http://schemas.microsoft.com/office/drawing/2014/main" id="{3A4BFC6B-5122-44E2-BB74-732F78247FB1}"/>
                  </a:ext>
                </a:extLst>
              </p:cNvPr>
              <p:cNvSpPr/>
              <p:nvPr/>
            </p:nvSpPr>
            <p:spPr>
              <a:xfrm>
                <a:off x="5034917" y="1511084"/>
                <a:ext cx="659606" cy="461963"/>
              </a:xfrm>
              <a:prstGeom prst="roundRect">
                <a:avLst>
                  <a:gd name="adj" fmla="val 9451"/>
                </a:avLst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46000">
                    <a:srgbClr val="FFC000">
                      <a:lumMod val="95000"/>
                      <a:lumOff val="5000"/>
                    </a:srgbClr>
                  </a:gs>
                  <a:gs pos="100000">
                    <a:srgbClr val="FFC000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円/楕円 52">
                <a:extLst>
                  <a:ext uri="{FF2B5EF4-FFF2-40B4-BE49-F238E27FC236}">
                    <a16:creationId xmlns:a16="http://schemas.microsoft.com/office/drawing/2014/main" id="{71C27B0B-E8A8-4CDB-A761-8C24F4BE0B0F}"/>
                  </a:ext>
                </a:extLst>
              </p:cNvPr>
              <p:cNvSpPr/>
              <p:nvPr/>
            </p:nvSpPr>
            <p:spPr>
              <a:xfrm rot="10800000">
                <a:off x="5188509" y="1565854"/>
                <a:ext cx="352422" cy="352422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46000">
                    <a:srgbClr val="FFC000">
                      <a:lumMod val="95000"/>
                      <a:lumOff val="5000"/>
                    </a:srgbClr>
                  </a:gs>
                  <a:gs pos="100000">
                    <a:srgbClr val="FFC000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" name="フリーフォーム 443">
                <a:extLst>
                  <a:ext uri="{FF2B5EF4-FFF2-40B4-BE49-F238E27FC236}">
                    <a16:creationId xmlns:a16="http://schemas.microsoft.com/office/drawing/2014/main" id="{46EB3F9B-EE92-43CE-8D7B-73DC4B27C117}"/>
                  </a:ext>
                </a:extLst>
              </p:cNvPr>
              <p:cNvSpPr/>
              <p:nvPr/>
            </p:nvSpPr>
            <p:spPr>
              <a:xfrm>
                <a:off x="5294473" y="1635990"/>
                <a:ext cx="140494" cy="232078"/>
              </a:xfrm>
              <a:custGeom>
                <a:avLst/>
                <a:gdLst>
                  <a:gd name="connsiteX0" fmla="*/ 83344 w 166688"/>
                  <a:gd name="connsiteY0" fmla="*/ 0 h 275347"/>
                  <a:gd name="connsiteX1" fmla="*/ 166688 w 166688"/>
                  <a:gd name="connsiteY1" fmla="*/ 83344 h 275347"/>
                  <a:gd name="connsiteX2" fmla="*/ 115786 w 166688"/>
                  <a:gd name="connsiteY2" fmla="*/ 160139 h 275347"/>
                  <a:gd name="connsiteX3" fmla="*/ 109201 w 166688"/>
                  <a:gd name="connsiteY3" fmla="*/ 161468 h 275347"/>
                  <a:gd name="connsiteX4" fmla="*/ 125017 w 166688"/>
                  <a:gd name="connsiteY4" fmla="*/ 275347 h 275347"/>
                  <a:gd name="connsiteX5" fmla="*/ 41671 w 166688"/>
                  <a:gd name="connsiteY5" fmla="*/ 275347 h 275347"/>
                  <a:gd name="connsiteX6" fmla="*/ 57489 w 166688"/>
                  <a:gd name="connsiteY6" fmla="*/ 161468 h 275347"/>
                  <a:gd name="connsiteX7" fmla="*/ 50903 w 166688"/>
                  <a:gd name="connsiteY7" fmla="*/ 160139 h 275347"/>
                  <a:gd name="connsiteX8" fmla="*/ 0 w 166688"/>
                  <a:gd name="connsiteY8" fmla="*/ 83344 h 275347"/>
                  <a:gd name="connsiteX9" fmla="*/ 83344 w 166688"/>
                  <a:gd name="connsiteY9" fmla="*/ 0 h 275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688" h="275347">
                    <a:moveTo>
                      <a:pt x="83344" y="0"/>
                    </a:moveTo>
                    <a:cubicBezTo>
                      <a:pt x="129374" y="0"/>
                      <a:pt x="166688" y="37314"/>
                      <a:pt x="166688" y="83344"/>
                    </a:cubicBezTo>
                    <a:cubicBezTo>
                      <a:pt x="166688" y="117867"/>
                      <a:pt x="145699" y="147486"/>
                      <a:pt x="115786" y="160139"/>
                    </a:cubicBezTo>
                    <a:lnTo>
                      <a:pt x="109201" y="161468"/>
                    </a:lnTo>
                    <a:lnTo>
                      <a:pt x="125017" y="275347"/>
                    </a:lnTo>
                    <a:lnTo>
                      <a:pt x="41671" y="275347"/>
                    </a:lnTo>
                    <a:lnTo>
                      <a:pt x="57489" y="161468"/>
                    </a:lnTo>
                    <a:lnTo>
                      <a:pt x="50903" y="160139"/>
                    </a:lnTo>
                    <a:cubicBezTo>
                      <a:pt x="20989" y="147486"/>
                      <a:pt x="0" y="117867"/>
                      <a:pt x="0" y="83344"/>
                    </a:cubicBezTo>
                    <a:cubicBezTo>
                      <a:pt x="0" y="37314"/>
                      <a:pt x="37314" y="0"/>
                      <a:pt x="833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70" name="禁止 79">
              <a:extLst>
                <a:ext uri="{FF2B5EF4-FFF2-40B4-BE49-F238E27FC236}">
                  <a16:creationId xmlns:a16="http://schemas.microsoft.com/office/drawing/2014/main" id="{7AEDEF6D-9DA3-4B6B-846A-D4FFABD8C2A6}"/>
                </a:ext>
              </a:extLst>
            </p:cNvPr>
            <p:cNvSpPr/>
            <p:nvPr/>
          </p:nvSpPr>
          <p:spPr bwMode="auto">
            <a:xfrm>
              <a:off x="2295879" y="471338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94135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HGP行書体</vt:lpstr>
      <vt:lpstr>ＭＳ Ｐゴシック</vt:lpstr>
      <vt:lpstr>メイリオ</vt:lpstr>
      <vt:lpstr>游ゴシック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pptx673_いろいろなマーク（１５）</dc:title>
  <dc:subject>pptx673_いろいろなマーク（１５）</dc:subject>
  <dc:creator>http://www.digipot.net</dc:creator>
  <cp:lastModifiedBy/>
  <cp:revision>1</cp:revision>
  <dcterms:created xsi:type="dcterms:W3CDTF">2014-01-30T05:12:09Z</dcterms:created>
  <dcterms:modified xsi:type="dcterms:W3CDTF">2017-11-08T02:19:08Z</dcterms:modified>
  <cp:category/>
  <cp:version>1</cp:version>
</cp:coreProperties>
</file>